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8" r:id="rId2"/>
    <p:sldId id="271" r:id="rId3"/>
    <p:sldId id="276" r:id="rId4"/>
    <p:sldId id="277" r:id="rId5"/>
    <p:sldId id="278" r:id="rId6"/>
    <p:sldId id="274" r:id="rId7"/>
    <p:sldId id="272" r:id="rId8"/>
    <p:sldId id="275" r:id="rId9"/>
    <p:sldId id="279" r:id="rId10"/>
    <p:sldId id="262" r:id="rId11"/>
    <p:sldId id="266" r:id="rId12"/>
    <p:sldId id="273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20000"/>
    <a:srgbClr val="BC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t>21.09.2016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50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916832"/>
            <a:ext cx="979308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Дело</a:t>
            </a:r>
            <a:r>
              <a:rPr kumimoji="0" lang="ru-RU" sz="80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было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в</a:t>
            </a:r>
            <a:r>
              <a:rPr kumimoji="0" lang="ru-RU" sz="8000" b="1" i="0" u="none" strike="noStrike" kern="1200" normalizeH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сентябре…</a:t>
            </a:r>
            <a:endParaRPr kumimoji="0" lang="ru-RU" sz="80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Темерева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Шульгина Л.А.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RZTnuA8xd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70" y="3277192"/>
            <a:ext cx="1114874" cy="113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795320" cy="1143000"/>
          </a:xfrm>
        </p:spPr>
        <p:txBody>
          <a:bodyPr>
            <a:noAutofit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Участие в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акции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« я люблю читать»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20" y="4221088"/>
            <a:ext cx="3613347" cy="2402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5508"/>
            <a:ext cx="3606552" cy="228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3672408" cy="244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80863" y="152252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 библиотеке для ребят</a:t>
            </a:r>
            <a:br>
              <a:rPr lang="ru-RU" sz="2400" b="1" dirty="0"/>
            </a:br>
            <a:r>
              <a:rPr lang="ru-RU" sz="2400" b="1" dirty="0"/>
              <a:t>На полках книги в ряд стоят</a:t>
            </a:r>
            <a:br>
              <a:rPr lang="ru-RU" sz="2400" b="1" dirty="0"/>
            </a:br>
            <a:r>
              <a:rPr lang="ru-RU" sz="2400" b="1" dirty="0"/>
              <a:t>Бери, читай и много знай,</a:t>
            </a:r>
            <a:br>
              <a:rPr lang="ru-RU" sz="2400" b="1" dirty="0"/>
            </a:br>
            <a:r>
              <a:rPr lang="ru-RU" sz="2400" b="1" dirty="0"/>
              <a:t>Но книгу ты не </a:t>
            </a:r>
            <a:r>
              <a:rPr lang="ru-RU" sz="2400" b="1" dirty="0" smtClean="0"/>
              <a:t>обижай,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Она откроет мир </a:t>
            </a:r>
            <a:r>
              <a:rPr lang="ru-RU" sz="2400" b="1" dirty="0" smtClean="0"/>
              <a:t>большой.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3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93" y="116632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        Международный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день красоты.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18" y="994710"/>
            <a:ext cx="2777786" cy="178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60" y="1858279"/>
            <a:ext cx="2633154" cy="183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59632" y="1124744"/>
            <a:ext cx="4860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96952"/>
            <a:ext cx="2646040" cy="175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1469735"/>
            <a:ext cx="4182616" cy="15057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Что </a:t>
            </a:r>
            <a:r>
              <a:rPr lang="ru-RU" sz="3600" dirty="0">
                <a:solidFill>
                  <a:srgbClr val="FF0000"/>
                </a:solidFill>
              </a:rPr>
              <a:t>такое </a:t>
            </a:r>
            <a:r>
              <a:rPr lang="ru-RU" sz="3600" dirty="0" smtClean="0">
                <a:solidFill>
                  <a:srgbClr val="FF0000"/>
                </a:solidFill>
              </a:rPr>
              <a:t>красота?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На планете </a:t>
            </a:r>
            <a:r>
              <a:rPr lang="ru-RU" sz="3600" dirty="0" smtClean="0">
                <a:solidFill>
                  <a:srgbClr val="FF0000"/>
                </a:solidFill>
              </a:rPr>
              <a:t>чистота.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04610"/>
            <a:ext cx="2286000" cy="18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39" y="4113706"/>
            <a:ext cx="3778074" cy="2388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K:\фоны и шаблоны и гифы\гиф\4321065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6" y="2986792"/>
            <a:ext cx="908647" cy="8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фоны и шаблоны и гифы\гиф\4321065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5649">
            <a:off x="230650" y="2918247"/>
            <a:ext cx="963142" cy="9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фоны и шаблоны и гифы\гиф\4321065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267" y="5308205"/>
            <a:ext cx="1141259" cy="11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188640"/>
            <a:ext cx="8795320" cy="1143000"/>
          </a:xfrm>
        </p:spPr>
        <p:txBody>
          <a:bodyPr>
            <a:noAutofit/>
          </a:bodyPr>
          <a:lstStyle/>
          <a:p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Выставка поделок на тему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« Вторая жизнь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		             использованных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предметов»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" y="1850490"/>
            <a:ext cx="2028762" cy="1475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13" y="1506364"/>
            <a:ext cx="4098456" cy="265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59632" y="1124744"/>
            <a:ext cx="4860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66" y="1844824"/>
            <a:ext cx="2160722" cy="1560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9" y="4774622"/>
            <a:ext cx="1771664" cy="1822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60550"/>
            <a:ext cx="1549667" cy="2210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6" y="4160549"/>
            <a:ext cx="1446835" cy="2210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66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333361"/>
            <a:ext cx="8795320" cy="1143000"/>
          </a:xfrm>
        </p:spPr>
        <p:txBody>
          <a:bodyPr>
            <a:no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           Международный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день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мира.</a:t>
            </a:r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2964717" cy="1971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259632" y="1124744"/>
            <a:ext cx="4860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21297" y="1124744"/>
            <a:ext cx="3168351" cy="293519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Я рисую слово МИР.                                       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</a:t>
            </a:r>
            <a:r>
              <a:rPr lang="ru-RU" sz="7200" dirty="0"/>
              <a:t>Над землёю солнце светит,</a:t>
            </a:r>
          </a:p>
          <a:p>
            <a:r>
              <a:rPr lang="ru-RU" sz="7200" dirty="0"/>
              <a:t>На траве играют дети,</a:t>
            </a:r>
          </a:p>
          <a:p>
            <a:r>
              <a:rPr lang="ru-RU" sz="7200" dirty="0"/>
              <a:t>Речка синяя, а вот -</a:t>
            </a:r>
          </a:p>
          <a:p>
            <a:r>
              <a:rPr lang="ru-RU" sz="7200" dirty="0"/>
              <a:t>Пароход по ней плывёт.</a:t>
            </a:r>
          </a:p>
          <a:p>
            <a:r>
              <a:rPr lang="ru-RU" sz="7200" dirty="0"/>
              <a:t>Вот дома - до неба прямо!</a:t>
            </a:r>
          </a:p>
          <a:p>
            <a:r>
              <a:rPr lang="ru-RU" sz="7200" dirty="0"/>
              <a:t>Вот цветы, а это - мама,</a:t>
            </a:r>
          </a:p>
          <a:p>
            <a:r>
              <a:rPr lang="ru-RU" sz="7200" dirty="0"/>
              <a:t>Рядом с ней сестра моя.</a:t>
            </a:r>
          </a:p>
          <a:p>
            <a:r>
              <a:rPr lang="ru-RU" sz="7200" dirty="0"/>
              <a:t>Слово "мир" рисую я.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56" y="1174941"/>
            <a:ext cx="2850835" cy="189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3" y="4423823"/>
            <a:ext cx="3042592" cy="202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30" y="4089196"/>
            <a:ext cx="3524061" cy="234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02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1124744"/>
            <a:ext cx="4860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47677" y="1489589"/>
            <a:ext cx="6583734" cy="3824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Прячется солнышко, хмур небосвод.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Вот </a:t>
            </a:r>
            <a:r>
              <a:rPr lang="ru-RU" dirty="0"/>
              <a:t>и сентябрь сторожит у ворот.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Сникла </a:t>
            </a:r>
            <a:r>
              <a:rPr lang="ru-RU" dirty="0"/>
              <a:t>трава, опустели кусты.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Птичье </a:t>
            </a:r>
            <a:r>
              <a:rPr lang="ru-RU" dirty="0"/>
              <a:t>“прощай” к нам летит с высоты.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Быстро </a:t>
            </a:r>
            <a:r>
              <a:rPr lang="ru-RU" dirty="0"/>
              <a:t>закончилось лето… Как жаль! Робко листочки на клёнах дрожат…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не печалься о летнем деньке: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Сделай </a:t>
            </a:r>
            <a:r>
              <a:rPr lang="ru-RU" dirty="0"/>
              <a:t>из листьев осенний букет.</a:t>
            </a:r>
          </a:p>
        </p:txBody>
      </p:sp>
      <p:pic>
        <p:nvPicPr>
          <p:cNvPr id="6" name="Picture 2" descr="C:\Users\ПК\Desktop\анимация\6021268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1710190" cy="16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К\Desktop\анимация\6021268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5546" y="469184"/>
            <a:ext cx="1070125" cy="10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К\Desktop\анимация\6021268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6376" y="5098357"/>
            <a:ext cx="1070125" cy="10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3361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Давайте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познакомимся!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5112568" cy="4933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80863" y="152252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K:\фоны и шаблоны и гифы\гифы\опыт\12029852_456785_tjoadp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фоны и шаблоны и гифы\гифы\опыт\img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499659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фоны и шаблоны и гифы\гифы\опыт\187324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7965">
            <a:off x="334859" y="846252"/>
            <a:ext cx="28575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304508" cy="2698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10344"/>
            <a:ext cx="4303787" cy="2861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80863" y="152252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88024" y="1548253"/>
            <a:ext cx="4248472" cy="1634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Утром завтрак, </a:t>
            </a:r>
          </a:p>
          <a:p>
            <a:r>
              <a:rPr lang="ru-RU" sz="2800" dirty="0" smtClean="0"/>
              <a:t>днем обед,</a:t>
            </a:r>
          </a:p>
          <a:p>
            <a:r>
              <a:rPr lang="ru-RU" sz="2800" dirty="0" smtClean="0"/>
              <a:t>Лучше в мире </a:t>
            </a:r>
          </a:p>
          <a:p>
            <a:r>
              <a:rPr lang="ru-RU" sz="2800" dirty="0" smtClean="0"/>
              <a:t>пищи нет.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40025"/>
            <a:ext cx="6341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так мы живем!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K:\фоны и шаблоны и гифы\анимашки\62874981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3" y="4944965"/>
            <a:ext cx="1204924" cy="15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38" y="5053647"/>
            <a:ext cx="1480373" cy="130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80920" cy="1296143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После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завтрака друзья,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      поиграть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нам всем пора.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5" y="4170382"/>
            <a:ext cx="3490209" cy="2320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53" y="1595612"/>
            <a:ext cx="3816424" cy="2481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80863" y="152252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2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64" y="4077072"/>
            <a:ext cx="3490207" cy="2320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K:\фоны и шаблоны и гифы\гиф\emocii-141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фоны и шаблоны и гифы\гиф\emocii-141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82" y="22048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77" y="548680"/>
            <a:ext cx="3838020" cy="2851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6391"/>
            <a:ext cx="3988510" cy="2618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80863" y="1522527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63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" y="1476361"/>
            <a:ext cx="3263615" cy="4908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K:\фоны и шаблоны и гифы\гиф\65583805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03" y="2924944"/>
            <a:ext cx="1095941" cy="11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319" y="34178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Осень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в детском саду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58" y="4205257"/>
            <a:ext cx="3454001" cy="217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01552"/>
            <a:ext cx="3394760" cy="225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84784"/>
            <a:ext cx="2694730" cy="231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59831" y="2420888"/>
            <a:ext cx="3055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Наступила осень,</a:t>
            </a:r>
          </a:p>
          <a:p>
            <a:r>
              <a:rPr lang="ru-RU" b="1" dirty="0"/>
              <a:t>Пожелтел наш </a:t>
            </a:r>
            <a:r>
              <a:rPr lang="ru-RU" b="1" dirty="0" smtClean="0"/>
              <a:t>сад.</a:t>
            </a:r>
          </a:p>
          <a:p>
            <a:r>
              <a:rPr lang="ru-RU" b="1" dirty="0" smtClean="0"/>
              <a:t>Дети нашей группы</a:t>
            </a:r>
          </a:p>
          <a:p>
            <a:r>
              <a:rPr lang="ru-RU" b="1" dirty="0" smtClean="0"/>
              <a:t>вышли поиграть</a:t>
            </a:r>
            <a:endParaRPr lang="ru-RU" b="1" dirty="0"/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05257"/>
            <a:ext cx="3454001" cy="2296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K:\фоны и шаблоны и гифы\гиф\img20111001101702_967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7069"/>
            <a:ext cx="143566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1 сентября.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0439"/>
            <a:ext cx="3600400" cy="2393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83" y="1340768"/>
            <a:ext cx="3198410" cy="2404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390" y="4005064"/>
            <a:ext cx="3467201" cy="2462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60040" y="16288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 этот </a:t>
            </a:r>
            <a:r>
              <a:rPr lang="ru-RU" sz="2400" dirty="0" smtClean="0"/>
              <a:t>праздник, в </a:t>
            </a:r>
            <a:r>
              <a:rPr lang="ru-RU" sz="2400" dirty="0"/>
              <a:t>день осенний</a:t>
            </a:r>
            <a:br>
              <a:rPr lang="ru-RU" sz="2400" dirty="0"/>
            </a:br>
            <a:r>
              <a:rPr lang="ru-RU" sz="2400" dirty="0"/>
              <a:t>Радость лица озарит...</a:t>
            </a:r>
            <a:br>
              <a:rPr lang="ru-RU" sz="2400" dirty="0"/>
            </a:br>
            <a:r>
              <a:rPr lang="ru-RU" sz="2400" dirty="0"/>
              <a:t>Каждый вспомнит </a:t>
            </a:r>
            <a:r>
              <a:rPr lang="ru-RU" sz="2400" dirty="0" smtClean="0"/>
              <a:t>непременно,</a:t>
            </a:r>
          </a:p>
          <a:p>
            <a:r>
              <a:rPr lang="ru-RU" sz="2400" dirty="0" smtClean="0"/>
              <a:t>Чем </a:t>
            </a:r>
            <a:r>
              <a:rPr lang="ru-RU" sz="2400" dirty="0"/>
              <a:t>он с детства дорожит</a:t>
            </a:r>
            <a:r>
              <a:rPr lang="ru-RU" sz="28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K:\фоны и шаблоны и гифы\гиф\3838138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70" y="3096673"/>
            <a:ext cx="1211188" cy="9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      День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здоровья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22109"/>
            <a:ext cx="3557795" cy="2427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5037"/>
            <a:ext cx="3426301" cy="2335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426301" cy="2462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600398" cy="2393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K:\фоны и шаблоны и гифы\гиф\0_20370_472b3e59_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5" y="473993"/>
            <a:ext cx="10001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фоны и шаблоны и гифы\гиф\1576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152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14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Песочные фантазии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53318"/>
            <a:ext cx="3557795" cy="2365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03889"/>
            <a:ext cx="3426301" cy="227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97033"/>
            <a:ext cx="3426301" cy="2278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600398" cy="2393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20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953734"/>
    </a:hlink>
    <a:folHlink>
      <a:srgbClr val="F2DCD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221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  Давайте  познакомимся!</vt:lpstr>
      <vt:lpstr>Презентация PowerPoint</vt:lpstr>
      <vt:lpstr>          После завтрака друзья,               поиграть нам всем пора.</vt:lpstr>
      <vt:lpstr>Презентация PowerPoint</vt:lpstr>
      <vt:lpstr> Осень в детском саду</vt:lpstr>
      <vt:lpstr>    1 сентября. </vt:lpstr>
      <vt:lpstr>       День здоровья</vt:lpstr>
      <vt:lpstr>Песочные фантазии</vt:lpstr>
      <vt:lpstr>Участие в акции  « я люблю читать»</vt:lpstr>
      <vt:lpstr>                             Международный  день красоты.</vt:lpstr>
      <vt:lpstr>Выставка поделок на тему « Вторая жизнь                       использованных предметов»</vt:lpstr>
      <vt:lpstr>                        Международный  день мира.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 Темерева</cp:lastModifiedBy>
  <cp:revision>40</cp:revision>
  <dcterms:created xsi:type="dcterms:W3CDTF">2013-08-23T19:01:23Z</dcterms:created>
  <dcterms:modified xsi:type="dcterms:W3CDTF">2016-09-21T10:51:27Z</dcterms:modified>
</cp:coreProperties>
</file>