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65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5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5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09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8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1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66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91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8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2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50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BEB1D-9E95-4FB0-A509-981DD2297562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5A7AC-4367-4539-B313-006832167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39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24936" cy="180020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/>
              <a:t> 3 ноября 2017 года, в нашей группе было проведено тематическое мероприятие</a:t>
            </a:r>
            <a:br>
              <a:rPr lang="ru-RU" sz="1800" b="1" dirty="0"/>
            </a:br>
            <a:r>
              <a:rPr lang="ru-RU" sz="1800" b="1" dirty="0"/>
              <a:t>посвященное Дню народного единства, где дети познакомились с историей праздника, героями России. Были прочитаны  стихи о России, показана презентация об исторических событиях 1612г. Дети участвовали в играх - эстафетах, Рассматривали альбомы и книги. В продуктивной деятельности изготовили плакат «Хоровода дружбы</a:t>
            </a:r>
            <a:r>
              <a:rPr lang="ru-RU" sz="1800" b="1" dirty="0" smtClean="0"/>
              <a:t>».</a:t>
            </a:r>
            <a:endParaRPr lang="ru-RU" sz="18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76872"/>
            <a:ext cx="6564732" cy="4185017"/>
          </a:xfrm>
        </p:spPr>
      </p:pic>
    </p:spTree>
    <p:extLst>
      <p:ext uri="{BB962C8B-B14F-4D97-AF65-F5344CB8AC3E}">
        <p14:creationId xmlns:p14="http://schemas.microsoft.com/office/powerpoint/2010/main" val="404911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26894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" y="0"/>
            <a:ext cx="9135267" cy="6858000"/>
          </a:xfrm>
        </p:spPr>
      </p:pic>
    </p:spTree>
    <p:extLst>
      <p:ext uri="{BB962C8B-B14F-4D97-AF65-F5344CB8AC3E}">
        <p14:creationId xmlns:p14="http://schemas.microsoft.com/office/powerpoint/2010/main" val="342218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" y="0"/>
            <a:ext cx="9135267" cy="6858000"/>
          </a:xfrm>
        </p:spPr>
      </p:pic>
    </p:spTree>
    <p:extLst>
      <p:ext uri="{BB962C8B-B14F-4D97-AF65-F5344CB8AC3E}">
        <p14:creationId xmlns:p14="http://schemas.microsoft.com/office/powerpoint/2010/main" val="24942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" y="0"/>
            <a:ext cx="9135267" cy="6858000"/>
          </a:xfrm>
        </p:spPr>
      </p:pic>
    </p:spTree>
    <p:extLst>
      <p:ext uri="{BB962C8B-B14F-4D97-AF65-F5344CB8AC3E}">
        <p14:creationId xmlns:p14="http://schemas.microsoft.com/office/powerpoint/2010/main" val="402657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43424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6103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514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298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" y="0"/>
            <a:ext cx="9135268" cy="6813376"/>
          </a:xfrm>
        </p:spPr>
      </p:pic>
    </p:spTree>
    <p:extLst>
      <p:ext uri="{BB962C8B-B14F-4D97-AF65-F5344CB8AC3E}">
        <p14:creationId xmlns:p14="http://schemas.microsoft.com/office/powerpoint/2010/main" val="397413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" y="0"/>
            <a:ext cx="9135268" cy="6858000"/>
          </a:xfrm>
        </p:spPr>
      </p:pic>
    </p:spTree>
    <p:extLst>
      <p:ext uri="{BB962C8B-B14F-4D97-AF65-F5344CB8AC3E}">
        <p14:creationId xmlns:p14="http://schemas.microsoft.com/office/powerpoint/2010/main" val="2484235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032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356639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</Words>
  <Application>Microsoft Office PowerPoint</Application>
  <PresentationFormat>Экран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3 ноября 2017 года, в нашей группе было проведено тематическое мероприятие посвященное Дню народного единства, где дети познакомились с историей праздника, героями России. Были прочитаны  стихи о России, показана презентация об исторических событиях 1612г. Дети участвовали в играх - эстафетах, Рассматривали альбомы и книги. В продуктивной деятельности изготовили плакат «Хоровода дружбы».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3 ноября 2017 года, в нашей группе было проведено тематическое мероприятие посвященное Дню народного единства, где дети познакомились с историей праздника, героями России. Были прочитаны  стихи о России, показана презентация об исторических событиях 1612г. Дети участвовали в играх - эстафетах, Рассматривали альбомы и книги. В продуктивной деятельности изготовили плакат «Хоровода дружбы».</dc:title>
  <dc:creator>Татьяна Шульгина</dc:creator>
  <cp:lastModifiedBy>Татьяна Шульгина</cp:lastModifiedBy>
  <cp:revision>1</cp:revision>
  <dcterms:created xsi:type="dcterms:W3CDTF">2017-11-12T06:51:11Z</dcterms:created>
  <dcterms:modified xsi:type="dcterms:W3CDTF">2017-11-12T06:59:17Z</dcterms:modified>
</cp:coreProperties>
</file>