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0" r:id="rId4"/>
    <p:sldId id="293" r:id="rId5"/>
    <p:sldId id="294" r:id="rId6"/>
    <p:sldId id="292" r:id="rId7"/>
    <p:sldId id="291" r:id="rId8"/>
    <p:sldId id="282" r:id="rId9"/>
    <p:sldId id="283" r:id="rId10"/>
    <p:sldId id="279" r:id="rId11"/>
    <p:sldId id="286" r:id="rId12"/>
    <p:sldId id="288" r:id="rId13"/>
    <p:sldId id="281" r:id="rId14"/>
    <p:sldId id="284" r:id="rId15"/>
    <p:sldId id="287" r:id="rId16"/>
  </p:sldIdLst>
  <p:sldSz cx="9144000" cy="6858000" type="screen4x3"/>
  <p:notesSz cx="9283700" cy="6946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73C"/>
    <a:srgbClr val="B72730"/>
    <a:srgbClr val="008244"/>
    <a:srgbClr val="FF5050"/>
    <a:srgbClr val="33A657"/>
    <a:srgbClr val="CC9900"/>
    <a:srgbClr val="79689E"/>
    <a:srgbClr val="60C3E5"/>
    <a:srgbClr val="F9D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388" autoAdjust="0"/>
  </p:normalViewPr>
  <p:slideViewPr>
    <p:cSldViewPr>
      <p:cViewPr>
        <p:scale>
          <a:sx n="100" d="100"/>
          <a:sy n="100" d="100"/>
        </p:scale>
        <p:origin x="-1026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foodpyramid_cover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pic>
        <p:nvPicPr>
          <p:cNvPr id="6" name="Picture 5" descr="penguin_waiter_with_tray_sm_wh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001000" y="228600"/>
            <a:ext cx="914400" cy="1000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penguin_waiter_with_tray_sm_wh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228600"/>
            <a:ext cx="914400" cy="10001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0" y="914400"/>
            <a:ext cx="1524000" cy="4724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914400"/>
            <a:ext cx="4419600" cy="4724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6096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524000" y="1752600"/>
            <a:ext cx="6096000" cy="3886200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52600"/>
            <a:ext cx="2971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2971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tmap_128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600200" y="762000"/>
            <a:ext cx="6019800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1200" y="1295400"/>
            <a:ext cx="5257800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Picture 119" descr="foodpyramid_bkgrnd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9144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752600"/>
            <a:ext cx="6096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pic>
        <p:nvPicPr>
          <p:cNvPr id="5" name="Picture 4" descr="Tux Bilou SHIBU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-762000" y="-533400"/>
            <a:ext cx="2667000" cy="2133600"/>
          </a:xfrm>
          <a:prstGeom prst="rect">
            <a:avLst/>
          </a:prstGeom>
        </p:spPr>
      </p:pic>
      <p:pic>
        <p:nvPicPr>
          <p:cNvPr id="6" name="Picture 5" descr="Tux Bilou SHIBU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7239000" y="-533400"/>
            <a:ext cx="26670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362200" y="2667000"/>
            <a:ext cx="411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200" dirty="0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endParaRPr lang="en-US" sz="82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905000" y="2514600"/>
            <a:ext cx="502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82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5373216"/>
            <a:ext cx="3680048" cy="834752"/>
          </a:xfrm>
        </p:spPr>
        <p:txBody>
          <a:bodyPr/>
          <a:lstStyle/>
          <a:p>
            <a:r>
              <a:rPr lang="ru-RU" sz="1400" b="1" dirty="0" smtClean="0"/>
              <a:t>Группа «</a:t>
            </a:r>
            <a:r>
              <a:rPr lang="ru-RU" sz="1400" b="1" dirty="0" err="1" smtClean="0"/>
              <a:t>АБВГДЕЙКа</a:t>
            </a:r>
            <a:endParaRPr lang="en-US" sz="1400" b="1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5576" y="2568575"/>
            <a:ext cx="7772400" cy="1470025"/>
          </a:xfrm>
        </p:spPr>
        <p:txBody>
          <a:bodyPr/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</a:rPr>
              <a:t>Разговор о правильном образе жизни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674400"/>
            <a:ext cx="9865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j-ea"/>
              </a:rPr>
              <a:t>Муниципальное бюджетное дошкольное образовательное учреждение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j-e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j-ea"/>
              </a:rPr>
              <a:t>детский сад «Космос» города Волгодонска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j-ea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j-ea"/>
              </a:rPr>
              <a:t>(МБДОУ ДС «Космос» г. Волгодонска</a:t>
            </a:r>
            <a:r>
              <a:rPr lang="ru-RU" sz="1600" kern="0" dirty="0">
                <a:solidFill>
                  <a:srgbClr val="002060"/>
                </a:solidFill>
                <a:latin typeface="Verdana"/>
                <a:ea typeface="+mj-ea"/>
              </a:rPr>
              <a:t>)</a:t>
            </a:r>
          </a:p>
        </p:txBody>
      </p:sp>
      <p:pic>
        <p:nvPicPr>
          <p:cNvPr id="3" name="romanticheskaya-pesnya-instrumental_naya_muzyka_dlya_dush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6096000" cy="762000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Сюжетно </a:t>
            </a:r>
            <a:r>
              <a:rPr lang="ru-RU" sz="2400" b="1" dirty="0">
                <a:solidFill>
                  <a:srgbClr val="002060"/>
                </a:solidFill>
              </a:rPr>
              <a:t>– ролевые игры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610061"/>
            <a:ext cx="4176464" cy="27843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619672" y="4797152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l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В </a:t>
            </a:r>
            <a:r>
              <a:rPr lang="ru-RU" sz="2000" b="1" kern="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магазине у нас </a:t>
            </a:r>
            <a:r>
              <a:rPr lang="ru-RU" sz="2000" b="1" kern="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–</a:t>
            </a:r>
          </a:p>
          <a:p>
            <a:pPr lvl="0" algn="l"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все продукты </a:t>
            </a:r>
          </a:p>
          <a:p>
            <a:pPr lvl="0" algn="l"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просто – класс!</a:t>
            </a:r>
          </a:p>
          <a:p>
            <a:pPr algn="l">
              <a:defRPr/>
            </a:pPr>
            <a:endParaRPr lang="ru-RU" sz="2000" b="1" kern="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66866" y="3486712"/>
            <a:ext cx="2938567" cy="19590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4" name="Picture 2" descr="C:\Users\Татьяна\Desktop\анимашки\76135757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1809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Татьяна\Desktop\анимашки\8c32ff45e11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13176"/>
            <a:ext cx="10477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27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Кафе « Земляничка»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встречает ребят.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060848"/>
            <a:ext cx="3737753" cy="2349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852936"/>
            <a:ext cx="3404421" cy="22696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51"/>
            <a:ext cx="1346722" cy="126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Татьяна\Desktop\анимашки\2037956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99" y="1052736"/>
            <a:ext cx="1050032" cy="7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esktop\анимашки\2037956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9" y="1052736"/>
            <a:ext cx="1050032" cy="7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06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Здоровым быть здорово!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9487" y="3953977"/>
            <a:ext cx="2812866" cy="1870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66" y="4797152"/>
            <a:ext cx="1346722" cy="126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Татьяна\Desktop\анимашки\2037956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99" y="1052736"/>
            <a:ext cx="1050032" cy="7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esktop\анимашки\2037956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9" y="1052736"/>
            <a:ext cx="1050032" cy="7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201" y="3975807"/>
            <a:ext cx="2951163" cy="196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924672">
            <a:off x="5965268" y="1939811"/>
            <a:ext cx="2003327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049">
            <a:off x="3264803" y="1529249"/>
            <a:ext cx="2149563" cy="350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26049">
            <a:off x="1243248" y="1977374"/>
            <a:ext cx="2003329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67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4704"/>
            <a:ext cx="6096000" cy="108012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Вместе </a:t>
            </a:r>
            <a:r>
              <a:rPr lang="ru-RU" sz="2400" b="1" dirty="0">
                <a:solidFill>
                  <a:srgbClr val="002060"/>
                </a:solidFill>
              </a:rPr>
              <a:t>с мамами, вместе с папами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трудились и </a:t>
            </a:r>
            <a:r>
              <a:rPr lang="ru-RU" sz="2400" b="1" dirty="0">
                <a:solidFill>
                  <a:srgbClr val="002060"/>
                </a:solidFill>
              </a:rPr>
              <a:t>рисовали,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5" y="3978040"/>
            <a:ext cx="2808312" cy="1971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244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C:\Users\Татьяна\Desktop\анимашки\9042a659215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1333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1" y="1696405"/>
            <a:ext cx="2952328" cy="2072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1265" y="4005064"/>
            <a:ext cx="2765240" cy="1943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B7273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04" y="1556792"/>
            <a:ext cx="13350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780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</a:rPr>
              <a:t>поделки создавали…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58846"/>
            <a:ext cx="2088232" cy="1319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744945"/>
            <a:ext cx="2376264" cy="2347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021" y="4437112"/>
            <a:ext cx="2448272" cy="1627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5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4480776"/>
            <a:ext cx="2405902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5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5958" y="1744945"/>
            <a:ext cx="2029369" cy="2347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K:\фоны и шаблоны и гифы\гиф\51920350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3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фоны и шаблоны и гифы\гиф\51920350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56" y="764704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:\фоны и шаблоны и гифы\гиф\51920350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3790951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13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722" y="764704"/>
            <a:ext cx="1368152" cy="12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85827" y="1821529"/>
            <a:ext cx="5472608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ru-RU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Если хочешь </a:t>
            </a:r>
            <a:endParaRPr lang="en-US" alt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/>
            </a:endParaRPr>
          </a:p>
          <a:p>
            <a:pPr lvl="0" algn="ctr">
              <a:defRPr/>
            </a:pPr>
            <a:r>
              <a:rPr lang="ru-RU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быть здоров –</a:t>
            </a:r>
          </a:p>
          <a:p>
            <a:pPr lvl="0" algn="ctr">
              <a:defRPr/>
            </a:pPr>
            <a:r>
              <a:rPr lang="ru-RU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Правильно </a:t>
            </a:r>
            <a:r>
              <a:rPr lang="ru-RU" alt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питайся, спортом занимайся, </a:t>
            </a:r>
            <a:endParaRPr lang="ru-RU" alt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/>
            </a:endParaRPr>
          </a:p>
          <a:p>
            <a:pPr lvl="0" algn="ctr">
              <a:defRPr/>
            </a:pPr>
            <a:r>
              <a:rPr lang="ru-RU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Позабудь про докторов</a:t>
            </a:r>
          </a:p>
          <a:p>
            <a:pPr lvl="0" algn="ctr">
              <a:defRPr/>
            </a:pPr>
            <a:r>
              <a:rPr lang="ru-RU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Живи и улыбайся!</a:t>
            </a:r>
          </a:p>
        </p:txBody>
      </p:sp>
      <p:pic>
        <p:nvPicPr>
          <p:cNvPr id="8" name="Picture 3" descr="C:\Users\Татьяна\Desktop\мордашки\DSC_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1957"/>
            <a:ext cx="1394064" cy="1390939"/>
          </a:xfrm>
          <a:prstGeom prst="ellipse">
            <a:avLst/>
          </a:prstGeom>
          <a:ln w="63500" cap="rnd">
            <a:solidFill>
              <a:srgbClr val="F5C04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Татьяна\Desktop\мордашки\DSC_0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54896"/>
            <a:ext cx="1353825" cy="1368000"/>
          </a:xfrm>
          <a:prstGeom prst="ellipse">
            <a:avLst/>
          </a:prstGeom>
          <a:ln w="63500" cap="rnd">
            <a:solidFill>
              <a:srgbClr val="F5C04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Татьяна\Desktop\мордашки\DSC_0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55" y="4149080"/>
            <a:ext cx="1352055" cy="1368000"/>
          </a:xfrm>
          <a:prstGeom prst="ellipse">
            <a:avLst/>
          </a:prstGeom>
          <a:ln w="63500" cap="rnd">
            <a:solidFill>
              <a:srgbClr val="F5C04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Татьяна\Desktop\мордашки\DSC_02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0"/>
            <a:ext cx="1366676" cy="1368000"/>
          </a:xfrm>
          <a:prstGeom prst="ellipse">
            <a:avLst/>
          </a:prstGeom>
          <a:ln w="63500" cap="rnd">
            <a:solidFill>
              <a:srgbClr val="F5C04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37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789040"/>
            <a:ext cx="6456040" cy="2497832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r>
              <a:rPr lang="ru-RU" sz="3200" kern="1200" dirty="0" smtClean="0">
                <a:solidFill>
                  <a:prstClr val="white"/>
                </a:solidFill>
                <a:latin typeface="Cambria"/>
              </a:rPr>
              <a:t>Ц</a:t>
            </a:r>
            <a:r>
              <a:rPr lang="en-US" sz="3200" kern="1200" dirty="0" smtClean="0">
                <a:solidFill>
                  <a:prstClr val="white"/>
                </a:solidFill>
                <a:latin typeface="Cambria"/>
              </a:rPr>
              <a:t>W</a:t>
            </a:r>
            <a:r>
              <a:rPr lang="ru-RU" sz="3200" kern="1200" dirty="0" smtClean="0">
                <a:solidFill>
                  <a:prstClr val="white"/>
                </a:solidFill>
                <a:latin typeface="Cambria"/>
              </a:rPr>
              <a:t>ЦЦ</a:t>
            </a:r>
            <a:endParaRPr lang="ru-RU" sz="3200" kern="12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5208" y="-459432"/>
            <a:ext cx="7104112" cy="561662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«Единственная красота, которую я знаю – это здоровье».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Г. Гейне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Цель: Воспитывать у детей культуру правильного образа жизни, осознания ими здоровья, как главной человеческой ценности.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40" y="3907296"/>
            <a:ext cx="4230960" cy="212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03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«Быть здоровыми хотим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помогает нам режим».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2293518"/>
            <a:ext cx="2431817" cy="2003953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kern="1200" dirty="0">
                <a:solidFill>
                  <a:srgbClr val="002060"/>
                </a:solidFill>
                <a:latin typeface="Cambria"/>
              </a:rPr>
              <a:t>Режим </a:t>
            </a:r>
            <a:r>
              <a:rPr lang="ru-RU" sz="1800" b="1" kern="1200" dirty="0" smtClean="0">
                <a:solidFill>
                  <a:srgbClr val="002060"/>
                </a:solidFill>
                <a:latin typeface="Cambria"/>
              </a:rPr>
              <a:t>важен </a:t>
            </a:r>
            <a:r>
              <a:rPr lang="ru-RU" sz="1800" b="1" kern="1200" dirty="0">
                <a:solidFill>
                  <a:srgbClr val="002060"/>
                </a:solidFill>
                <a:latin typeface="Cambria"/>
              </a:rPr>
              <a:t>в любом </a:t>
            </a:r>
            <a:r>
              <a:rPr lang="ru-RU" sz="1800" b="1" kern="1200" dirty="0" smtClean="0">
                <a:solidFill>
                  <a:srgbClr val="002060"/>
                </a:solidFill>
                <a:latin typeface="Cambria"/>
              </a:rPr>
              <a:t>возрасте</a:t>
            </a:r>
            <a:r>
              <a:rPr lang="ru-RU" sz="1800" b="1" kern="1200" dirty="0">
                <a:solidFill>
                  <a:srgbClr val="002060"/>
                </a:solidFill>
                <a:latin typeface="Cambria"/>
              </a:rPr>
              <a:t> </a:t>
            </a:r>
            <a:r>
              <a:rPr lang="ru-RU" sz="1800" b="1" kern="1200" dirty="0" smtClean="0">
                <a:solidFill>
                  <a:srgbClr val="002060"/>
                </a:solidFill>
                <a:latin typeface="Cambria"/>
              </a:rPr>
              <a:t>и  </a:t>
            </a:r>
            <a:r>
              <a:rPr lang="ru-RU" sz="1800" b="1" kern="1200" dirty="0">
                <a:solidFill>
                  <a:srgbClr val="002060"/>
                </a:solidFill>
                <a:latin typeface="Cambria"/>
              </a:rPr>
              <a:t>его значение очень велико особенно для детей и подростков. </a:t>
            </a:r>
            <a:endParaRPr lang="ru-RU" sz="1800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09" y="1916832"/>
            <a:ext cx="1749031" cy="23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61" y="4545351"/>
            <a:ext cx="2361015" cy="156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0047" y="1916832"/>
            <a:ext cx="1779965" cy="23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25" y="4497726"/>
            <a:ext cx="2361015" cy="156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K:\фоны и шаблоны и гифы\гиф\hygiene3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65337"/>
            <a:ext cx="884001" cy="95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фоны и шаблоны и гифы\гиф\hygiene29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78110"/>
            <a:ext cx="821964" cy="106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53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948" y="1775718"/>
            <a:ext cx="2952328" cy="1728192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r>
              <a:rPr lang="ru-RU" sz="1400" b="1" kern="1200" dirty="0">
                <a:solidFill>
                  <a:srgbClr val="002060"/>
                </a:solidFill>
                <a:latin typeface="Cambria"/>
              </a:rPr>
              <a:t>Питание должно быть разнообразным .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r>
              <a:rPr lang="ru-RU" sz="1400" b="1" kern="1200" dirty="0">
                <a:solidFill>
                  <a:srgbClr val="002060"/>
                </a:solidFill>
                <a:latin typeface="Cambria"/>
              </a:rPr>
              <a:t>В рацион ребенка  необходимо включать все группы продуктов – мясные,  </a:t>
            </a:r>
            <a:r>
              <a:rPr lang="ru-RU" sz="1400" b="1" kern="1200" dirty="0" smtClean="0">
                <a:solidFill>
                  <a:srgbClr val="002060"/>
                </a:solidFill>
                <a:latin typeface="Cambria"/>
              </a:rPr>
              <a:t>молочные, </a:t>
            </a:r>
            <a:r>
              <a:rPr lang="ru-RU" sz="1400" b="1" kern="1200" dirty="0">
                <a:solidFill>
                  <a:srgbClr val="002060"/>
                </a:solidFill>
                <a:latin typeface="Cambria"/>
              </a:rPr>
              <a:t>рыбные, растительные.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endParaRPr lang="ru-RU" sz="1400" b="1" kern="1200" dirty="0">
              <a:solidFill>
                <a:srgbClr val="002060"/>
              </a:solidFill>
              <a:latin typeface="Cambria"/>
            </a:endParaRP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endParaRPr lang="ru-RU" b="1" kern="1200" dirty="0">
              <a:solidFill>
                <a:srgbClr val="002060"/>
              </a:solidFill>
              <a:latin typeface="Cambria"/>
            </a:endParaRP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endParaRPr lang="ru-RU" b="1" kern="1200" dirty="0">
              <a:solidFill>
                <a:srgbClr val="002060"/>
              </a:solidFill>
              <a:latin typeface="Cambria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31145"/>
            <a:ext cx="2685956" cy="1785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" y="3861048"/>
            <a:ext cx="2822575" cy="18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890367"/>
            <a:ext cx="2822575" cy="18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1231" y="777038"/>
            <a:ext cx="5302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Каша - утром, суп - в обед,</a:t>
            </a:r>
            <a:br>
              <a:rPr lang="ru-RU" sz="2800" b="1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</a:br>
            <a:r>
              <a:rPr lang="ru-RU" sz="2800" b="1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а на ужин - винегрет.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91880" y="2643133"/>
            <a:ext cx="1445993" cy="109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2409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096000" cy="1080120"/>
          </a:xfrm>
        </p:spPr>
        <p:txBody>
          <a:bodyPr/>
          <a:lstStyle/>
          <a:p>
            <a:pPr lvl="0">
              <a:defRPr/>
            </a:pPr>
            <a:r>
              <a:rPr lang="ru-RU" sz="2400" b="1" dirty="0">
                <a:solidFill>
                  <a:srgbClr val="002060"/>
                </a:solidFill>
              </a:rPr>
              <a:t>Знания о продуктах </a:t>
            </a:r>
            <a:r>
              <a:rPr lang="ru-RU" sz="2400" b="1" dirty="0" smtClean="0">
                <a:solidFill>
                  <a:srgbClr val="002060"/>
                </a:solidFill>
              </a:rPr>
              <a:t>закрепляем,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игры дидактические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играем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C:\Users\Светлана\Pictures\фото прав. питание\DSC_2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5813" y="-2666999"/>
            <a:ext cx="3636000" cy="24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Татьяна\Desktop\анимашки\8312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346">
            <a:off x="3986715" y="3126602"/>
            <a:ext cx="1210282" cy="16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ветлана\Pictures\фото прав. питание\DSC_27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427"/>
            <a:ext cx="2520000" cy="1675904"/>
          </a:xfrm>
          <a:prstGeom prst="rect">
            <a:avLst/>
          </a:prstGeom>
          <a:ln w="190500" cap="sq">
            <a:solidFill>
              <a:srgbClr val="EB973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79" y="3981869"/>
            <a:ext cx="2519938" cy="1675491"/>
          </a:xfrm>
          <a:prstGeom prst="rect">
            <a:avLst/>
          </a:prstGeom>
          <a:ln w="190500" cap="sq">
            <a:solidFill>
              <a:srgbClr val="EB973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87" y="1988840"/>
            <a:ext cx="2519938" cy="1675491"/>
          </a:xfrm>
          <a:prstGeom prst="rect">
            <a:avLst/>
          </a:prstGeom>
          <a:ln w="190500" cap="sq">
            <a:solidFill>
              <a:srgbClr val="EB973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854" y="4034363"/>
            <a:ext cx="2379128" cy="1581867"/>
          </a:xfrm>
          <a:prstGeom prst="rect">
            <a:avLst/>
          </a:prstGeom>
          <a:ln w="190500" cap="sq">
            <a:solidFill>
              <a:srgbClr val="EB973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873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456" y="1412776"/>
            <a:ext cx="8232576" cy="762000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Спорт – любимая игра,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 нее играем мы всегда.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209" y="50253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Те, кто спортом увлечен,</a:t>
            </a:r>
            <a:br>
              <a:rPr lang="ru-RU" sz="2400" b="1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</a:br>
            <a:r>
              <a:rPr lang="ru-RU" sz="2400" b="1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Здоровьем не обделен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871571"/>
            <a:ext cx="2520280" cy="1938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6318" y="2677406"/>
            <a:ext cx="2647436" cy="1760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5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4110313"/>
            <a:ext cx="2623909" cy="1829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K:\фоны и шаблоны и гифы\гиф\0_1a53a_7436a68_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05312"/>
            <a:ext cx="111442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фоны и шаблоны и гифы\гиф\0_195cb_3c06569b_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3382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64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6096000" cy="762000"/>
          </a:xfrm>
        </p:spPr>
        <p:txBody>
          <a:bodyPr/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Осень славная пора – любит осень детвора.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65" y="2781317"/>
            <a:ext cx="2718421" cy="18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764" y="2808084"/>
            <a:ext cx="2935021" cy="195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6" y="1615480"/>
            <a:ext cx="3394759" cy="2257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35" y="4119328"/>
            <a:ext cx="2736303" cy="181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K:\фоны и шаблоны и гифы\гиф\65583805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11" y="1412776"/>
            <a:ext cx="61912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фоны и шаблоны и гифы\гиф\65583805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3442"/>
            <a:ext cx="61912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:\фоны и шаблоны и гифы\гиф\65583805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1" y="5408349"/>
            <a:ext cx="522294" cy="5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K:\фоны и шаблоны и гифы\гиф\65583805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35" y="5507837"/>
            <a:ext cx="424314" cy="4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8446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762000"/>
          </a:xfrm>
        </p:spPr>
        <p:txBody>
          <a:bodyPr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Веселая, желанная морозная пора -  от холода румяная смеется детвора.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5837" y="1772816"/>
            <a:ext cx="3054541" cy="20309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3" y="1803301"/>
            <a:ext cx="3096344" cy="2058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1239" y="4077072"/>
            <a:ext cx="2952119" cy="1962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5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K:\фоны и шаблоны и гифы\гиф\sporty_zimowe1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10662"/>
            <a:ext cx="1440160" cy="9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:\фоны и шаблоны и гифы\гиф\sporty_zimowe1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69868"/>
            <a:ext cx="1440160" cy="9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7261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816" y="764704"/>
            <a:ext cx="6096000" cy="762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День здоровья.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933056"/>
            <a:ext cx="3240001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302" y="1628800"/>
            <a:ext cx="2781384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633761"/>
            <a:ext cx="2829669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973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K:\фоны и шаблоны и гифы\гиф\8071524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76" y="2256518"/>
            <a:ext cx="720080" cy="9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29363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Anim-8_food">
  <a:themeElements>
    <a:clrScheme name="FoodPyrPres_all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odPyrPres_ally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odPyrPres_al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odPyrPres_all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odPyrPres_all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odPyrPres_all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odPyrPres_all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odPyrPres_all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odPyrPres_all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Anim-8_food</Template>
  <TotalTime>1207</TotalTime>
  <Words>177</Words>
  <Application>Microsoft Office PowerPoint</Application>
  <PresentationFormat>Экран (4:3)</PresentationFormat>
  <Paragraphs>32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Anim-8_food</vt:lpstr>
      <vt:lpstr>Разговор о правильном образе жизни</vt:lpstr>
      <vt:lpstr>«Единственная красота, которую я знаю – это здоровье».                                                Г. Гейне   Цель: Воспитывать у детей культуру правильного образа жизни, осознания ими здоровья, как главной человеческой ценности.</vt:lpstr>
      <vt:lpstr>«Быть здоровыми хотим  помогает нам режим».</vt:lpstr>
      <vt:lpstr>Презентация PowerPoint</vt:lpstr>
      <vt:lpstr>Знания о продуктах закрепляем, в игры дидактические играем. </vt:lpstr>
      <vt:lpstr>Спорт – любимая игра, В нее играем мы всегда. </vt:lpstr>
      <vt:lpstr>Осень славная пора – любит осень детвора.</vt:lpstr>
      <vt:lpstr>Веселая, желанная морозная пора -  от холода румяная смеется детвора.</vt:lpstr>
      <vt:lpstr>День здоровья.</vt:lpstr>
      <vt:lpstr>Сюжетно – ролевые игры</vt:lpstr>
      <vt:lpstr>Кафе « Земляничка» встречает ребят.</vt:lpstr>
      <vt:lpstr>Здоровым быть здорово!</vt:lpstr>
      <vt:lpstr> Вместе с мамами, вместе с папами трудились и рисовали, </vt:lpstr>
      <vt:lpstr>поделки создавали…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Разговор о правильном питании</dc:title>
  <dc:creator>Светлана Темерева</dc:creator>
  <dc:description>http://freeppt.ru - Презентации по культуре и искусству. Шаблоны PowerPoint</dc:description>
  <cp:lastModifiedBy>Татьяна Шульгина</cp:lastModifiedBy>
  <cp:revision>70</cp:revision>
  <dcterms:created xsi:type="dcterms:W3CDTF">2016-04-14T14:54:17Z</dcterms:created>
  <dcterms:modified xsi:type="dcterms:W3CDTF">2017-12-26T17:55:14Z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TC010188041033</vt:lpwstr>
  </property>
</Properties>
</file>