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4660"/>
  </p:normalViewPr>
  <p:slideViewPr>
    <p:cSldViewPr>
      <p:cViewPr varScale="1">
        <p:scale>
          <a:sx n="80" d="100"/>
          <a:sy n="80" d="100"/>
        </p:scale>
        <p:origin x="-107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ru-RU" smtClean="0"/>
              <a:pPr/>
              <a:t>10.11.2015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5;&#1056;&#1045;&#1047;&#1045;&#1053;&#1058;&#1040;&#1062;&#1048;&#1048;\&#1052;&#1086;&#1080;%20&#1087;&#1088;&#1077;&#1079;&#1077;&#1085;&#1090;&#1072;&#1094;&#1080;&#1080;\&#1087;&#1088;&#1077;&#1079;&#1077;&#1085;&#1090;&#1072;&#1094;&#1080;&#1103;%20&#1086;%20&#1082;&#1072;&#1079;&#1072;&#1095;&#1077;&#1089;&#1090;&#1074;&#1077;\&#1050;&#1072;&#1079;&#1072;&#1095;&#1080;&#1081;%20&#1093;&#1086;&#1088;.mp3" TargetMode="Externa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609600"/>
            <a:ext cx="69342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2895600" cy="685800"/>
          </a:xfrm>
        </p:spPr>
        <p:txBody>
          <a:bodyPr/>
          <a:lstStyle/>
          <a:p>
            <a:r>
              <a:rPr lang="ru-RU" dirty="0" smtClean="0">
                <a:effectLst>
                  <a:glow rad="101600">
                    <a:srgbClr val="FFFF00">
                      <a:alpha val="60000"/>
                    </a:srgb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Река Дон </a:t>
            </a:r>
            <a:endParaRPr lang="ru-RU" dirty="0">
              <a:effectLst>
                <a:glow rad="101600">
                  <a:srgbClr val="FFFF00">
                    <a:alpha val="60000"/>
                  </a:srgbClr>
                </a:glow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59436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400" smtClean="0"/>
              <a:t>В далекие времена в неизвестной тогда реке утонул сын бога Марса Танаис, в последствии Дионис, и теперь Дон в честь его зовут.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400" b="0" dirty="0" smtClean="0"/>
              <a:t>Мужской костюм низовых казаков включал рубаху калмыцкого покроя (с прямым разрезом на две полы), широкие шаровары, вбиравшиеся в сапоги, зипун, кафтан, шапку, пояс.  У простых казачек обиходная одежда состояла из юбки, кофты и </a:t>
            </a:r>
            <a:r>
              <a:rPr lang="ru-RU" sz="1400" b="0" dirty="0" err="1" smtClean="0"/>
              <a:t>фартуха</a:t>
            </a:r>
            <a:r>
              <a:rPr lang="ru-RU" sz="1400" b="0" dirty="0" smtClean="0"/>
              <a:t>. 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7" name="Содержимое 6" descr="351ccc129b83.jpg"/>
          <p:cNvPicPr>
            <a:picLocks noGrp="1" noChangeAspect="1"/>
          </p:cNvPicPr>
          <p:nvPr>
            <p:ph sz="quarter" idx="2"/>
          </p:nvPr>
        </p:nvPicPr>
        <p:blipFill>
          <a:blip r:embed="rId2" cstate="email"/>
          <a:stretch>
            <a:fillRect/>
          </a:stretch>
        </p:blipFill>
        <p:spPr>
          <a:xfrm>
            <a:off x="858156" y="609600"/>
            <a:ext cx="2873747" cy="4327525"/>
          </a:xfrm>
        </p:spPr>
      </p:pic>
      <p:pic>
        <p:nvPicPr>
          <p:cNvPr id="8" name="Содержимое 7" descr="632cbd24bfde.jpg"/>
          <p:cNvPicPr>
            <a:picLocks noGrp="1" noChangeAspect="1"/>
          </p:cNvPicPr>
          <p:nvPr>
            <p:ph sz="quarter" idx="4"/>
          </p:nvPr>
        </p:nvPicPr>
        <p:blipFill>
          <a:blip r:embed="rId3" cstate="email"/>
          <a:stretch>
            <a:fillRect/>
          </a:stretch>
        </p:blipFill>
        <p:spPr>
          <a:xfrm>
            <a:off x="4800601" y="706736"/>
            <a:ext cx="3093472" cy="42303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0" y="1371600"/>
            <a:ext cx="3505200" cy="2133600"/>
          </a:xfrm>
        </p:spPr>
        <p:txBody>
          <a:bodyPr>
            <a:normAutofit fontScale="90000"/>
          </a:bodyPr>
          <a:lstStyle/>
          <a:p>
            <a:r>
              <a:rPr lang="ru-RU" sz="1600" b="0" dirty="0" smtClean="0">
                <a:solidFill>
                  <a:schemeClr val="tx1"/>
                </a:solidFill>
              </a:rPr>
              <a:t>С пяти лет мальчишки работали с родителями в поле: погоняли волов на пахоте, пасли овец и другой скот.   С 8 лет казачонок учился владеть нагайкой.  С 12 лет казачонка приучали к боевому оружию – шашке (кинжалу) и умению ездить на лошадях.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vospit_kaza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23999"/>
            <a:ext cx="4343400" cy="4422371"/>
          </a:xfrm>
        </p:spPr>
      </p:pic>
      <p:sp>
        <p:nvSpPr>
          <p:cNvPr id="6" name="Прямоугольник 5"/>
          <p:cNvSpPr/>
          <p:nvPr/>
        </p:nvSpPr>
        <p:spPr>
          <a:xfrm>
            <a:off x="1159847" y="609600"/>
            <a:ext cx="68411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Воспитание в семье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Мальчики росли смелыми, ловкими, выносливыми, играли в военные игры. Они уже с детства готовились к будущей военной службе, а для этого нужно было научиться уверенно скакать на коне, быстро бегать, размахивая деревянной шашкой. Особенно любили игру «Ваня-казачок».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Мальчики росли смелыми, ловкими, выносливыми, играли в военные игры. Они уже с детства готовились к будущей военной службе, а для этого нужно было научиться уверенно скакать на коне, быстро бегать, размахивая деревянной шашкой. Особенно любили игру «Ваня-казачок».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Мальчики росли смелыми, ловкими, выносливыми, играли в военные игры. Они уже с детства готовились к будущей военной службе, а для этого нужно было научиться уверенно скакать на коне, быстро бегать, размахивая деревянной шашкой. Особенно любили игру «Ваня-казачок».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Мальчики росли смелыми, ловкими, выносливыми, играли в военные игры. Они уже с детства готовились к будущей военной службе, а для этого нужно было научиться уверенно скакать на коне, быстро бегать, размахивая деревянной шашкой. Особенно любили игру «Ваня-казачок».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Мальчики росли смелыми, ловкими, выносливыми, играли в военные игры. Они уже с детства готовились к будущей военной службе, а для этого нужно было научиться уверенно скакать на коне, быстро бегать, размахивая деревянной шашкой. Особенно любили игру «Ваня-казачок».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Мальчики росли смелыми, ловкими, выносливыми, играли в военные игры. Они уже с детства готовились к будущей военной службе, а для этого нужно было научиться уверенно скакать на коне, быстро бегать, размахивая деревянной шашкой. Особенно любили игру «Ваня-казачок».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Мальчики росли смелыми, ловкими, выносливыми, играли в военные игры. Они уже с детства готовились к будущей военной службе, а для этого нужно было научиться уверенно скакать на коне, быстро бегать, размахивая деревянной шашкой. Особенно любили игру «Ваня-казачок».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Мальчики росли смелыми, ловкими, выносливыми, играли в военные игры. Они уже с детства готовились к будущей военной службе, а для этого нужно было научиться уверенно скакать на коне, быстро бегать, размахивая деревянной шашкой. Особенно любили игру «Ваня-казачок».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2667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38862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600" smtClean="0"/>
              <a:t>Мальчики росли смелыми, ловкими, выносливыми, играли в военные игры. Они уже с детства готовились к военной службе. Особенно любили игру "Ваня </a:t>
            </a:r>
            <a:r>
              <a:rPr lang="ru-RU" sz="1600" dirty="0" smtClean="0"/>
              <a:t>–</a:t>
            </a:r>
            <a:r>
              <a:rPr sz="1600" smtClean="0"/>
              <a:t> казачок".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533400"/>
            <a:ext cx="5943600" cy="6858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Казаки любят протяжные песни и пляски.</a:t>
            </a:r>
            <a:endParaRPr lang="ru-RU" sz="2400" dirty="0"/>
          </a:p>
        </p:txBody>
      </p:sp>
      <p:pic>
        <p:nvPicPr>
          <p:cNvPr id="4" name="Содержимое 3" descr="don_cossacks27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981200" y="1371600"/>
            <a:ext cx="4800600" cy="4279392"/>
          </a:xfrm>
        </p:spPr>
      </p:pic>
      <p:pic>
        <p:nvPicPr>
          <p:cNvPr id="8" name="Казачий хо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367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0" y="5791200"/>
            <a:ext cx="3810000" cy="533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Казачья кухня</a:t>
            </a:r>
            <a:endParaRPr lang="ru-RU" dirty="0"/>
          </a:p>
        </p:txBody>
      </p:sp>
      <p:pic>
        <p:nvPicPr>
          <p:cNvPr id="1028" name="Picture 4" descr="C:\Documents and Settings\Администратор\Мои документы\Downloads\recept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3400" y="685800"/>
            <a:ext cx="4011799" cy="2093830"/>
          </a:xfrm>
          <a:prstGeom prst="rect">
            <a:avLst/>
          </a:prstGeom>
          <a:noFill/>
        </p:spPr>
      </p:pic>
      <p:pic>
        <p:nvPicPr>
          <p:cNvPr id="1029" name="Picture 5" descr="C:\Documents and Settings\Администратор\Мои документы\Downloads\recept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3610522"/>
            <a:ext cx="3886200" cy="2028277"/>
          </a:xfrm>
          <a:prstGeom prst="rect">
            <a:avLst/>
          </a:prstGeom>
          <a:noFill/>
        </p:spPr>
      </p:pic>
      <p:pic>
        <p:nvPicPr>
          <p:cNvPr id="1030" name="Picture 6" descr="C:\Documents and Settings\Администратор\Мои документы\Downloads\recept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" y="3581400"/>
            <a:ext cx="3962400" cy="2068048"/>
          </a:xfrm>
          <a:prstGeom prst="rect">
            <a:avLst/>
          </a:prstGeom>
          <a:noFill/>
        </p:spPr>
      </p:pic>
      <p:pic>
        <p:nvPicPr>
          <p:cNvPr id="1031" name="Picture 7" descr="C:\Documents and Settings\Администратор\Мои документы\Downloads\recept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685800"/>
            <a:ext cx="4108400" cy="2144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315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Атаман </a:t>
            </a:r>
            <a:r>
              <a:rPr lang="ru-RU" sz="2000" dirty="0" err="1" smtClean="0"/>
              <a:t>всевеликого</a:t>
            </a:r>
            <a:r>
              <a:rPr lang="ru-RU" sz="2000" dirty="0" smtClean="0"/>
              <a:t> Войска Донского Виктор Петрович </a:t>
            </a:r>
            <a:r>
              <a:rPr lang="ru-RU" sz="2000" dirty="0" err="1" smtClean="0"/>
              <a:t>Водолацкий</a:t>
            </a:r>
            <a:endParaRPr lang="ru-RU" sz="2000" dirty="0"/>
          </a:p>
        </p:txBody>
      </p:sp>
      <p:pic>
        <p:nvPicPr>
          <p:cNvPr id="4" name="Содержимое 3" descr="9758497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685800"/>
            <a:ext cx="5410200" cy="4057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609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              Казачьи символы и знаки</a:t>
            </a:r>
            <a:endParaRPr lang="ru-RU" sz="2000" dirty="0"/>
          </a:p>
        </p:txBody>
      </p:sp>
      <p:pic>
        <p:nvPicPr>
          <p:cNvPr id="4" name="Содержимое 3" descr="220px-Печатка_Війська_Донського_1704_р.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447800"/>
            <a:ext cx="3256844" cy="3197629"/>
          </a:xfrm>
        </p:spPr>
      </p:pic>
      <p:pic>
        <p:nvPicPr>
          <p:cNvPr id="5" name="Рисунок 4" descr="Печатка_Війська_Донського_XVII_ст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1371600"/>
            <a:ext cx="3505200" cy="32502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52578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/>
              <a:t> </a:t>
            </a:r>
            <a:r>
              <a:rPr sz="1400" smtClean="0"/>
              <a:t>"Белый олень" символизирует независимость и непокорность донских казаков. 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4800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1400" smtClean="0"/>
              <a:t>Печать Войска Донского — на рукояти или перстне, вручалась атаману при выборах. Ею скреплялись все документы.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9144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Казаком нужно родиться. Казаком нужно стать. Казаком нужно быть.</a:t>
            </a:r>
            <a:endParaRPr lang="ru-RU" sz="1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85800" y="1600200"/>
            <a:ext cx="4800600" cy="34229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Казачество донское,</a:t>
            </a:r>
            <a:br>
              <a:rPr lang="ru-RU" dirty="0" smtClean="0"/>
            </a:br>
            <a:r>
              <a:rPr lang="ru-RU" dirty="0" smtClean="0"/>
              <a:t>Казачество лихое</a:t>
            </a:r>
            <a:br>
              <a:rPr lang="ru-RU" dirty="0" smtClean="0"/>
            </a:br>
            <a:r>
              <a:rPr lang="ru-RU" dirty="0" smtClean="0"/>
              <a:t>Основой послужило</a:t>
            </a:r>
            <a:br>
              <a:rPr lang="ru-RU" dirty="0" smtClean="0"/>
            </a:br>
            <a:r>
              <a:rPr lang="ru-RU" dirty="0" smtClean="0"/>
              <a:t>Казачьим всем войскам.</a:t>
            </a:r>
            <a:br>
              <a:rPr lang="ru-RU" dirty="0" smtClean="0"/>
            </a:br>
            <a:r>
              <a:rPr lang="ru-RU" dirty="0" smtClean="0"/>
              <a:t>Куда бы ни кидали,</a:t>
            </a:r>
            <a:br>
              <a:rPr lang="ru-RU" dirty="0" smtClean="0"/>
            </a:br>
            <a:r>
              <a:rPr lang="ru-RU" dirty="0" smtClean="0"/>
              <a:t>Куда б ни выселяли –</a:t>
            </a:r>
            <a:br>
              <a:rPr lang="ru-RU" dirty="0" smtClean="0"/>
            </a:br>
            <a:r>
              <a:rPr lang="ru-RU" dirty="0" smtClean="0"/>
              <a:t>Границы охраняли</a:t>
            </a:r>
            <a:br>
              <a:rPr lang="ru-RU" dirty="0" smtClean="0"/>
            </a:br>
            <a:r>
              <a:rPr lang="ru-RU" dirty="0" smtClean="0"/>
              <a:t>На зависть всем врагам.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Так какое же главное призвание казаков?</a:t>
            </a:r>
          </a:p>
          <a:p>
            <a:pPr>
              <a:buNone/>
            </a:pPr>
            <a:r>
              <a:rPr lang="ru-RU" b="1" dirty="0" smtClean="0"/>
              <a:t>Дети:</a:t>
            </a:r>
            <a:r>
              <a:rPr lang="ru-RU" dirty="0" smtClean="0"/>
              <a:t> Быть военным. Защищать Родину.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953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/>
              <a:t> Научимся у наших предков любить родную землю – мать-кормилицу.</a:t>
            </a:r>
            <a:endParaRPr lang="ru-RU" dirty="0"/>
          </a:p>
        </p:txBody>
      </p:sp>
      <p:pic>
        <p:nvPicPr>
          <p:cNvPr id="10" name="Рисунок 9" descr="___kaz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638800" y="1295400"/>
            <a:ext cx="2820449" cy="3513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495800"/>
            <a:ext cx="818388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Ростовская Е. М. МБДОУ ДС «Космос»</a:t>
            </a:r>
            <a:endParaRPr lang="ru-RU" b="1" i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г. </a:t>
            </a:r>
            <a:r>
              <a:rPr lang="ru-RU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Волгодонск</a:t>
            </a:r>
            <a:r>
              <a:rPr lang="ru-RU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Ростовской области.</a:t>
            </a:r>
            <a:endParaRPr lang="ru-RU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1200" y="1371600"/>
            <a:ext cx="5009787" cy="3135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3962400" cy="7620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ru-RU" dirty="0" smtClean="0"/>
              <a:t>              </a:t>
            </a:r>
            <a:r>
              <a:rPr lang="ru-RU" sz="4800" dirty="0" smtClean="0"/>
              <a:t>Молодцы!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086600" cy="914400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История Донского казачества</a:t>
            </a:r>
            <a:endParaRPr lang="ru-RU" sz="2800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pic>
        <p:nvPicPr>
          <p:cNvPr id="1028" name="Picture 4" descr="Картинка 12 из 549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3286" y="1956530"/>
            <a:ext cx="6286714" cy="418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0" y="914400"/>
            <a:ext cx="3886200" cy="4876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 Дону живём мы испокон веков,</a:t>
            </a:r>
            <a:br>
              <a:rPr lang="ru-RU" sz="2800" dirty="0" smtClean="0"/>
            </a:br>
            <a:r>
              <a:rPr lang="ru-RU" sz="2800" dirty="0" smtClean="0"/>
              <a:t>Нету переводу роду казаков.</a:t>
            </a:r>
            <a:br>
              <a:rPr lang="ru-RU" sz="2800" dirty="0" smtClean="0"/>
            </a:br>
            <a:r>
              <a:rPr lang="ru-RU" sz="2800" dirty="0" smtClean="0"/>
              <a:t>Во степи привольной – дед седой курган.</a:t>
            </a:r>
            <a:br>
              <a:rPr lang="ru-RU" sz="2800" dirty="0" smtClean="0"/>
            </a:br>
            <a:r>
              <a:rPr lang="ru-RU" sz="2800" dirty="0" smtClean="0"/>
              <a:t>Помолись за батьку, атаман.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143346027471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914400"/>
            <a:ext cx="3733800" cy="49112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429000"/>
            <a:ext cx="7772400" cy="2971800"/>
          </a:xfrm>
          <a:noFill/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В давние времена, 400 лет назад, в наши края бежали со всей России люди от тяжёлой жизни. Они селились по берегам рек нашего края. А почему по берегам рек расселялись, строили свои жилища люди? Да потому, что, где вода – там и жизнь. Люди обустраивали жилища, обзаводились семьями и жили. Эти свободолюбивые люди называли себя казаками. Казак – это значит вольный человек, удалой .Казаки были сильные и уверенные в себе люди, ведь им приходилось делать самим всё, что нужно для жизни: жилище построить, семью кормить, одевать, и хозяйство обустраивать. Жизнь была тяжёлой. А если вдруг начиналась война – казак садился на коня, брал шашку в руки и воевать обязан был до победы. Жизнь была не лёгкой и опасной, так как часто нападали враги на русские земли, а казаки любили всегда свою Родину – Русь и готовы были в любой момент встать на её защиту.</a:t>
            </a:r>
            <a:endParaRPr lang="ru-RU" sz="1400" dirty="0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pic>
        <p:nvPicPr>
          <p:cNvPr id="4" name="Содержимое 3" descr="0011y4bt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209800" y="609600"/>
            <a:ext cx="4191000" cy="2718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5715000" cy="685800"/>
          </a:xfrm>
        </p:spPr>
        <p:txBody>
          <a:bodyPr/>
          <a:lstStyle/>
          <a:p>
            <a:r>
              <a:rPr lang="ru-RU" i="1" dirty="0" smtClean="0">
                <a:effectLst>
                  <a:glow rad="101600">
                    <a:srgbClr val="FFFF00">
                      <a:alpha val="60000"/>
                    </a:srgb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Казачий курень</a:t>
            </a:r>
            <a:endParaRPr lang="ru-RU" i="1" dirty="0">
              <a:effectLst>
                <a:glow rad="101600">
                  <a:srgbClr val="FFFF00">
                    <a:alpha val="60000"/>
                  </a:srgbClr>
                </a:glow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pic>
        <p:nvPicPr>
          <p:cNvPr id="15362" name="Picture 2" descr="C:\Documents and Settings\Администратор\Мои документы\Downloads\31f1429268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514600"/>
            <a:ext cx="4073051" cy="304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90600" y="17526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/>
              <a:t>Курени строили на сваях, чтобы вода не затопила.</a:t>
            </a:r>
            <a:endParaRPr lang="ru-RU" dirty="0"/>
          </a:p>
        </p:txBody>
      </p:sp>
      <p:pic>
        <p:nvPicPr>
          <p:cNvPr id="7" name="Рисунок 6" descr="rodion_kazachiy_kuren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7996" y="2438400"/>
            <a:ext cx="3759064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83920"/>
          </a:xfrm>
        </p:spPr>
        <p:txBody>
          <a:bodyPr/>
          <a:lstStyle/>
          <a:p>
            <a:r>
              <a:rPr lang="ru-RU" i="1" dirty="0" smtClean="0">
                <a:effectLst>
                  <a:glow rad="101600">
                    <a:srgbClr val="FFFF00">
                      <a:alpha val="60000"/>
                    </a:srgbClr>
                  </a:glow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Спальня в казачьем курене.</a:t>
            </a:r>
            <a:endParaRPr lang="ru-RU" i="1" dirty="0">
              <a:effectLst>
                <a:glow rad="101600">
                  <a:srgbClr val="FFFF00">
                    <a:alpha val="60000"/>
                  </a:srgbClr>
                </a:glow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pic>
        <p:nvPicPr>
          <p:cNvPr id="4" name="Содержимое 3" descr="spalnya-apartment-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371600" y="685800"/>
            <a:ext cx="6100234" cy="4575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5257800"/>
            <a:ext cx="5791200" cy="685800"/>
          </a:xfrm>
        </p:spPr>
        <p:txBody>
          <a:bodyPr/>
          <a:lstStyle/>
          <a:p>
            <a:r>
              <a:rPr lang="ru-RU" dirty="0" smtClean="0"/>
              <a:t>Убранство комнаты</a:t>
            </a:r>
            <a:endParaRPr lang="ru-RU" dirty="0"/>
          </a:p>
        </p:txBody>
      </p:sp>
      <p:pic>
        <p:nvPicPr>
          <p:cNvPr id="4" name="Содержимое 3" descr="kazaki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676400" y="762000"/>
            <a:ext cx="5964767" cy="4473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4200" y="533400"/>
            <a:ext cx="3048000" cy="381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Оружие казаков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3400" y="1066800"/>
            <a:ext cx="6096000" cy="1828800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Казак смелый, отважный, храбрый воин: воевал на коне с винтовкой через плечо и шашкой в руке.</a:t>
            </a:r>
            <a:r>
              <a:rPr lang="ru-RU" b="1" dirty="0" smtClean="0"/>
              <a:t> </a:t>
            </a:r>
            <a:r>
              <a:rPr lang="ru-RU" dirty="0" smtClean="0"/>
              <a:t>Каждый казак имел личное оружие – саблю, шашку, пику, верховую лошадь.</a:t>
            </a:r>
          </a:p>
          <a:p>
            <a:pPr fontAlgn="base"/>
            <a:r>
              <a:rPr lang="ru-RU" dirty="0" smtClean="0"/>
              <a:t>Пика на протяжении столетий была излюбленным оружием донских    казаков. </a:t>
            </a:r>
          </a:p>
          <a:p>
            <a:pPr fontAlgn="base"/>
            <a:r>
              <a:rPr lang="ru-RU" dirty="0" smtClean="0"/>
              <a:t>Казак без коня – что солдат без ружья.</a:t>
            </a:r>
            <a:br>
              <a:rPr lang="ru-RU" dirty="0" smtClean="0"/>
            </a:br>
            <a:r>
              <a:rPr lang="ru-RU" dirty="0" smtClean="0"/>
              <a:t>Казак сам голодает, а коня накормит.</a:t>
            </a:r>
          </a:p>
          <a:p>
            <a:pPr fontAlgn="base"/>
            <a:endParaRPr lang="ru-RU" dirty="0" smtClean="0"/>
          </a:p>
          <a:p>
            <a:pPr fontAlgn="base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oruzhie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5410200" y="2590800"/>
            <a:ext cx="3200400" cy="3115558"/>
          </a:xfrm>
        </p:spPr>
      </p:pic>
      <p:pic>
        <p:nvPicPr>
          <p:cNvPr id="6" name="Рисунок 5" descr="pika_01-300x1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2743200"/>
            <a:ext cx="4737691" cy="2895600"/>
          </a:xfrm>
          <a:prstGeom prst="rect">
            <a:avLst/>
          </a:prstGeom>
        </p:spPr>
      </p:pic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53200" y="685800"/>
            <a:ext cx="1809750" cy="1797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6858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                 Праздничная одежда казаков</a:t>
            </a:r>
            <a:endParaRPr lang="ru-RU" sz="1800" dirty="0"/>
          </a:p>
        </p:txBody>
      </p:sp>
      <p:pic>
        <p:nvPicPr>
          <p:cNvPr id="4" name="Содержимое 3" descr="14bb9222716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762000" y="762000"/>
            <a:ext cx="3031530" cy="4409498"/>
          </a:xfrm>
        </p:spPr>
      </p:pic>
      <p:pic>
        <p:nvPicPr>
          <p:cNvPr id="6" name="Рисунок 5" descr="880d6bab949d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76800" y="838200"/>
            <a:ext cx="3121819" cy="43911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5105400"/>
            <a:ext cx="876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/>
              <a:t> </a:t>
            </a:r>
            <a:r>
              <a:rPr sz="1200" smtClean="0"/>
              <a:t>На дружеские пиры наряжались по-праздничному. Одни появлялись в роскошных лазоревых атласных кафтанах с частыми серебренными нашивками, дополнительно украшенными жемчужными ожерельями. Другие щеголяли в бархатных полукафтанах без рукавов и темно-гвоздичных зипунах, опушенных с голубой камкой с шелковой, гвоздичного цвета нашивкой. Многие казаки одевались камчатые кафтаны с золотыми турецкими пуговицами и серебряными с позолотой застежками. Лазоревый зипун дополнял наряд. На ногах казаков красовались сафьяновые сапожки, а на головах - куньи шапки с бархатным верхом.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221</TotalTime>
  <Words>773</Words>
  <Application>Microsoft Office PowerPoint</Application>
  <PresentationFormat>Экран (4:3)</PresentationFormat>
  <Paragraphs>44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Река Дон </vt:lpstr>
      <vt:lpstr>История Донского казачества</vt:lpstr>
      <vt:lpstr>На Дону живём мы испокон веков, Нету переводу роду казаков. Во степи привольной – дед седой курган. Помолись за батьку, атаман. </vt:lpstr>
      <vt:lpstr>В давние времена, 400 лет назад, в наши края бежали со всей России люди от тяжёлой жизни. Они селились по берегам рек нашего края. А почему по берегам рек расселялись, строили свои жилища люди? Да потому, что, где вода – там и жизнь. Люди обустраивали жилища, обзаводились семьями и жили. Эти свободолюбивые люди называли себя казаками. Казак – это значит вольный человек, удалой .Казаки были сильные и уверенные в себе люди, ведь им приходилось делать самим всё, что нужно для жизни: жилище построить, семью кормить, одевать, и хозяйство обустраивать. Жизнь была тяжёлой. А если вдруг начиналась война – казак садился на коня, брал шашку в руки и воевать обязан был до победы. Жизнь была не лёгкой и опасной, так как часто нападали враги на русские земли, а казаки любили всегда свою Родину – Русь и готовы были в любой момент встать на её защиту.</vt:lpstr>
      <vt:lpstr>Казачий курень</vt:lpstr>
      <vt:lpstr>Спальня в казачьем курене.</vt:lpstr>
      <vt:lpstr>Убранство комнаты</vt:lpstr>
      <vt:lpstr>Оружие казаков</vt:lpstr>
      <vt:lpstr>                  Праздничная одежда казаков</vt:lpstr>
      <vt:lpstr>Мужской костюм низовых казаков включал рубаху калмыцкого покроя (с прямым разрезом на две полы), широкие шаровары, вбиравшиеся в сапоги, зипун, кафтан, шапку, пояс.  У простых казачек обиходная одежда состояла из юбки, кофты и фартуха.  </vt:lpstr>
      <vt:lpstr>С пяти лет мальчишки работали с родителями в поле: погоняли волов на пахоте, пасли овец и другой скот.   С 8 лет казачонок учился владеть нагайкой.  С 12 лет казачонка приучали к боевому оружию – шашке (кинжалу) и умению ездить на лошадях.</vt:lpstr>
      <vt:lpstr>Казаки любят протяжные песни и пляски.</vt:lpstr>
      <vt:lpstr>Казачья кухня</vt:lpstr>
      <vt:lpstr>Атаман всевеликого Войска Донского Виктор Петрович Водолацкий</vt:lpstr>
      <vt:lpstr>                  Казачьи символы и знаки</vt:lpstr>
      <vt:lpstr>Казаком нужно родиться. Казаком нужно стать. Казаком нужно быть.</vt:lpstr>
      <vt:lpstr>              Молодцы!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Донского казачества</dc:title>
  <dc:creator/>
  <cp:lastModifiedBy>SuperMozg</cp:lastModifiedBy>
  <cp:revision>30</cp:revision>
  <dcterms:created xsi:type="dcterms:W3CDTF">2006-08-16T00:00:00Z</dcterms:created>
  <dcterms:modified xsi:type="dcterms:W3CDTF">2015-11-10T17:20:08Z</dcterms:modified>
</cp:coreProperties>
</file>