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59" r:id="rId7"/>
    <p:sldId id="261" r:id="rId8"/>
    <p:sldId id="257" r:id="rId9"/>
    <p:sldId id="267" r:id="rId10"/>
    <p:sldId id="260" r:id="rId11"/>
    <p:sldId id="258" r:id="rId12"/>
    <p:sldId id="268" r:id="rId13"/>
    <p:sldId id="271" r:id="rId14"/>
    <p:sldId id="269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75986" autoAdjust="0"/>
  </p:normalViewPr>
  <p:slideViewPr>
    <p:cSldViewPr>
      <p:cViewPr varScale="1">
        <p:scale>
          <a:sx n="64" d="100"/>
          <a:sy n="64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E9AC-933C-43C4-B90D-A8BE6784308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D13E-2296-4A00-A76A-03255EF7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E9AC-933C-43C4-B90D-A8BE6784308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D13E-2296-4A00-A76A-03255EF7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E9AC-933C-43C4-B90D-A8BE6784308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D13E-2296-4A00-A76A-03255EF7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E9AC-933C-43C4-B90D-A8BE6784308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D13E-2296-4A00-A76A-03255EF7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E9AC-933C-43C4-B90D-A8BE6784308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D13E-2296-4A00-A76A-03255EF7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E9AC-933C-43C4-B90D-A8BE6784308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D13E-2296-4A00-A76A-03255EF7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E9AC-933C-43C4-B90D-A8BE6784308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D13E-2296-4A00-A76A-03255EF7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E9AC-933C-43C4-B90D-A8BE6784308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D13E-2296-4A00-A76A-03255EF7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E9AC-933C-43C4-B90D-A8BE6784308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D13E-2296-4A00-A76A-03255EF7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E9AC-933C-43C4-B90D-A8BE6784308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D13E-2296-4A00-A76A-03255EF7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E9AC-933C-43C4-B90D-A8BE6784308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D13E-2296-4A00-A76A-03255EF7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9AC-933C-43C4-B90D-A8BE67843086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DD13E-2296-4A00-A76A-03255EF7A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ru.wikipedia.org/wiki/%D0%A0%D0%BE%D1%81%D1%82%D0%BE%D0%B2%D1%81%D0%BA%D0%B0%D1%8F_%D0%90%D0%AD%D0%A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ru.wikipedia.org/wiki/%D0%9E%D0%B1%D0%BB%D0%B0%D1%81%D1%82%D1%8C_%D0%92%D0%BE%D0%B9%D1%81%D0%BA%D0%B0_%D0%94%D0%BE%D0%BD%D1%81%D0%BA%D0%BE%D0%B3%D0%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0.%D0%A1._%D0%9F%D1%83%D1%88%D0%BA%D0%B8%D0%B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&#1092;&#1083;&#1072;&#1075;.docx" TargetMode="External"/><Relationship Id="rId7" Type="http://schemas.openxmlformats.org/officeDocument/2006/relationships/hyperlink" Target="&#1043;&#1086;&#1089;&#1091;&#1076;&#1072;&#1088;&#1089;&#1090;&#1074;&#1077;&#1085;&#1085;&#1099;&#1081;%20&#1075;&#1080;&#1084;&#1085;%20&#1056;&#1086;&#1089;&#1089;&#1080;&#1081;&#1089;&#1082;&#1086;&#1081;%20&#1060;&#1077;&#1076;&#1077;&#1088;&#1072;&#1094;&#1080;&#1080;.docx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&#1075;&#1077;&#1088;&#1073;.docx" TargetMode="Externa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&#1042;&#1083;&#1072;&#1076;&#1080;&#769;&#1084;&#1080;&#1088;%20&#1042;&#1083;&#1072;&#1076;&#1080;&#769;&#1084;&#1080;&#1088;&#1086;&#1074;&#1080;&#1095;%20&#1055;&#1091;&#769;&#1090;&#1080;&#1085;.doc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620688"/>
            <a:ext cx="6082952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Моя малая родина- город Волгодонск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14908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в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628801"/>
            <a:ext cx="1512167" cy="1944215"/>
          </a:xfrm>
          <a:prstGeom prst="rect">
            <a:avLst/>
          </a:prstGeom>
        </p:spPr>
      </p:pic>
      <p:pic>
        <p:nvPicPr>
          <p:cNvPr id="10242" name="Picture 2" descr="http://im3-tub-ru.yandex.net/i?id=3cb1f21c5ec9f24d2e6e8fbac63934c7-60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196752"/>
            <a:ext cx="2112234" cy="1584176"/>
          </a:xfrm>
          <a:prstGeom prst="rect">
            <a:avLst/>
          </a:prstGeom>
          <a:noFill/>
        </p:spPr>
      </p:pic>
      <p:pic>
        <p:nvPicPr>
          <p:cNvPr id="10244" name="Picture 4" descr="http://im0-tub-ru.yandex.net/i?id=d10b1b8bf2b3fc00d2fe5043b2f31843-114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852936"/>
            <a:ext cx="1968219" cy="1476164"/>
          </a:xfrm>
          <a:prstGeom prst="rect">
            <a:avLst/>
          </a:prstGeom>
          <a:noFill/>
        </p:spPr>
      </p:pic>
      <p:pic>
        <p:nvPicPr>
          <p:cNvPr id="10246" name="Picture 6" descr="http://im2-tub-ru.yandex.net/i?id=413306df130259f1aac8237f8702ef14-51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293096"/>
            <a:ext cx="2688294" cy="2016224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67744" y="1802074"/>
            <a:ext cx="417646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Ах, вы зори, вы зори донские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Рассвет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Волгодонского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дня.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Город и море, просторы степные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Красой покорили меня.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  <a:cs typeface="Utsaah" pitchFamily="34" charset="0"/>
            </a:endParaRPr>
          </a:p>
        </p:txBody>
      </p:sp>
      <p:pic>
        <p:nvPicPr>
          <p:cNvPr id="10248" name="Picture 8" descr="http://im2-tub-ru.yandex.net/i?id=c51dd757285faf75fb0073ca70efb6fe-69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293096"/>
            <a:ext cx="2520280" cy="1890210"/>
          </a:xfrm>
          <a:prstGeom prst="rect">
            <a:avLst/>
          </a:prstGeom>
          <a:noFill/>
        </p:spPr>
      </p:pic>
      <p:pic>
        <p:nvPicPr>
          <p:cNvPr id="10250" name="Picture 10" descr="http://im2-tub-ru.yandex.net/i?id=f380930504a9f8113d85a695b3cdde59-36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509120"/>
            <a:ext cx="2232248" cy="1674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3573017"/>
            <a:ext cx="3384376" cy="1800200"/>
          </a:xfrm>
        </p:spPr>
        <p:txBody>
          <a:bodyPr>
            <a:noAutofit/>
          </a:bodyPr>
          <a:lstStyle/>
          <a:p>
            <a:pPr lvl="2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Памятник в виде ключей, построенный в честь строительства первого жилого дома в Новом городе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upload.wikimedia.org/wikipedia/ru/thumb/c/c4/%D0%9F%D0%B5%D1%80._%D0%9F%D0%BE%D1%87%D1%82%D0%BE%D0%B2%D1%8B%D0%B9_%D0%B2_50-%D0%B5_%D0%B3%D0%B3..jpg/300px-%D0%9F%D0%B5%D1%80._%D0%9F%D0%BE%D1%87%D1%82%D0%BE%D0%B2%D1%8B%D0%B9_%D0%B2_50-%D0%B5_%D0%B3%D0%B3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-1"/>
            <a:ext cx="3384376" cy="2199845"/>
          </a:xfrm>
          <a:prstGeom prst="rect">
            <a:avLst/>
          </a:prstGeom>
          <a:noFill/>
        </p:spPr>
      </p:pic>
      <p:pic>
        <p:nvPicPr>
          <p:cNvPr id="5124" name="Picture 4" descr="https://upload.wikimedia.org/wikipedia/ru/thumb/a/af/%D0%9F%D0%B0%D0%BC%D1%8F%D1%82%D0%BD%D0%B8%D0%BA_%22%D0%9A%D0%BB%D1%8E%D1%87%D0%B8%22.JPG/200px-%D0%9F%D0%B0%D0%BC%D1%8F%D1%82%D0%BD%D0%B8%D0%BA_%22%D0%9A%D0%BB%D1%8E%D1%87%D0%B8%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2549" y="292442"/>
            <a:ext cx="1817883" cy="320856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63888" y="2204864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Первые жилые дома Волгодонска. 1950-е годы.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Укрепление памятной доски на фасаде первого дома нового города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348880"/>
            <a:ext cx="25922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23528" y="4221088"/>
            <a:ext cx="5688632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15 января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1976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года был заложен Новый город. Работы по закладке первого дома в Новом городе, по его строительству вела бригада «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Энергостроя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А.Г.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Удалкина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Тогда же прозвучал девиз «Даешь монтаж – в три дня этаж». Под этим девизом построено большинство домов в Новом городе. 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Июль 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1976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Сдан первый дом в новой части города.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92888" cy="115212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28 октября 1977 года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 14.40 по местному времени состоялось ещё одно эпохальное событие в городе Волгодонске — в торжественной обстановке заложен первый фундаментный блок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 tooltip="Ростовская АЭС"/>
              </a:rPr>
              <a:t>Ростовской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  <a:hlinkClick r:id="rId2" tooltip="Ростовская АЭС"/>
              </a:rPr>
              <a:t>Волгодонской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 tooltip="Ростовская АЭС"/>
              </a:rPr>
              <a:t>) атомной электростанции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5013176"/>
            <a:ext cx="3600400" cy="86409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Символ Волгодонска — «Мирный атом». Модель атома, увитая виноградом.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upload.wikimedia.org/wikipedia/ru/thumb/2/2f/%D0%9C%D0%B8%D1%80%D0%BD%D1%8B%D0%B9_%D0%B0%D1%82%D0%BE%D0%BC.JPG/300px-%D0%9C%D0%B8%D1%80%D0%BD%D1%8B%D0%B9_%D0%B0%D1%82%D0%BE%D0%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92896"/>
            <a:ext cx="3382193" cy="2232247"/>
          </a:xfrm>
          <a:prstGeom prst="rect">
            <a:avLst/>
          </a:prstGeom>
          <a:noFill/>
        </p:spPr>
      </p:pic>
      <p:pic>
        <p:nvPicPr>
          <p:cNvPr id="4100" name="Picture 4" descr="Ростовская область Городской репорт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916832"/>
            <a:ext cx="2952328" cy="208959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4149079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 декабря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2001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 подписан приказ Министра Р.Ф. по атомной энергии о приемке в промышленную эксплуатацию первого энергоблока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РоАЭС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крытие детской железной дороги в парке культуры и отдыха Дружб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3600400" cy="233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://im0-tub-ru.yandex.net/i?id=a42f4a712a918576ce60b302fe730817-138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0966" y="620688"/>
            <a:ext cx="2933468" cy="2088232"/>
          </a:xfrm>
          <a:prstGeom prst="rect">
            <a:avLst/>
          </a:prstGeom>
          <a:noFill/>
        </p:spPr>
      </p:pic>
      <p:pic>
        <p:nvPicPr>
          <p:cNvPr id="6" name="Содержимое 6" descr="Новый город. Благоустройство Комсомольской площади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149080"/>
            <a:ext cx="3384376" cy="2023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im2-tub-ru.yandex.net/i?id=56cba59931aa1c393b3b70d6b4f22e7c-49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026790"/>
            <a:ext cx="3096344" cy="205509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2996952"/>
            <a:ext cx="500404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ноябре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1977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года заложен парк «Дружба» </a:t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2852936"/>
            <a:ext cx="3582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1981 году в Новом городе открылся торговый центр и был сдан в эксплуатацию кинотеатр «Комсомолец».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Официальные символы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8880" y="980728"/>
            <a:ext cx="6743600" cy="4353347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Герб Волгодонска представляет собой щит, состоящий из двух полей — лазоревого (синего) и червлёного (красного), разделённых золотым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выщербленым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поясом. Под поясом находятся серебряный якорь и два серебряных бунчука на золотых древках накрест. Поверх пояса — красный цветок тюльпана с двумя зелёными листами. Концы бунчуков положены поверх пояса.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Синий, жёлтый и красный цвета соответствуют цветам знамени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" tooltip="Область Войска Донского"/>
              </a:rPr>
              <a:t>Области Войска Донского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Синий цвет символизирует Донское казачество, жёлтый — калмыцкие степи, красный — историю казачества и нашего времени. Перекрещённые бунчуки — отличительный знак чести и доблести казачьих полков. Тюльпан — реликтовое растение, олицетворяющее донскую природу. Якорь означает исторические традиции казаков использовать речные суда в торговле, рыболовстве и многочисленных походах.</a:t>
            </a:r>
          </a:p>
          <a:p>
            <a:endParaRPr lang="ru-RU" dirty="0"/>
          </a:p>
        </p:txBody>
      </p:sp>
      <p:pic>
        <p:nvPicPr>
          <p:cNvPr id="28674" name="Picture 2" descr="https://upload.wikimedia.org/wikipedia/commons/thumb/e/e4/Coat_of_Arms_of_Volgodonsk_%28Rostov_oblast%29.png/140px-Coat_of_Arms_of_Volgodonsk_%28Rostov_oblast%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1333500" cy="1724025"/>
          </a:xfrm>
          <a:prstGeom prst="rect">
            <a:avLst/>
          </a:prstGeom>
          <a:noFill/>
        </p:spPr>
      </p:pic>
      <p:pic>
        <p:nvPicPr>
          <p:cNvPr id="28676" name="Picture 4" descr="https://upload.wikimedia.org/wikipedia/commons/thumb/4/42/Flag_of_Volgodonsk_%28Rostov_oblast%29.png/200px-Flag_of_Volgodonsk_%28Rostov_oblast%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96952"/>
            <a:ext cx="1905000" cy="12668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4653136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Флаг Волгодонска представляет собой белое прямоугольное полотнище с золотым выщербленным поясом посередине. На поясе изображён красный цветок тюльпана с двумя зелёными листами. Сверху и снизу — полосы лазоревого и червлёного цветов.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Флаг города может быть поднят при церемониях и во время торжеств, проводимых городскими властями, общественными организациями, учреждениями и предприятиями.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85184"/>
            <a:ext cx="7848872" cy="43204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Фирсов Виктор Александрович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5157192"/>
            <a:ext cx="4427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Иванов Андрей Николаевич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3568" y="404664"/>
            <a:ext cx="61206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Предыдущий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мэр и нынешний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2" name="Picture 2" descr="http://novostivolgodonska.ru/uploads/images/00/00/02/2015/08/23/ac2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05292"/>
            <a:ext cx="4104456" cy="3063868"/>
          </a:xfrm>
          <a:prstGeom prst="rect">
            <a:avLst/>
          </a:prstGeom>
          <a:noFill/>
        </p:spPr>
      </p:pic>
      <p:pic>
        <p:nvPicPr>
          <p:cNvPr id="5124" name="Picture 4" descr="http://www.dvk-media.ru/photo/news/med/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3810000" cy="3001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16 сентября 1999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года в 5 часов 57 минут в городе произошел мощный взрыв. Это был террористический акт, унесший 19 жизней. Пострадало более сорока многоэтажных домов.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Содержимое 3" descr="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2957173" cy="4248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 descr="http://im2-tub-ru.yandex.net/i?id=3f3130d77a1be36dd52b57895f83ec70-127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44824"/>
            <a:ext cx="2592288" cy="1887588"/>
          </a:xfrm>
          <a:prstGeom prst="rect">
            <a:avLst/>
          </a:prstGeom>
          <a:noFill/>
        </p:spPr>
      </p:pic>
      <p:pic>
        <p:nvPicPr>
          <p:cNvPr id="26628" name="Picture 4" descr="https://upload.wikimedia.org/wikipedia/commons/thumb/f/f1/%D0%9F%D0%B0%D0%BC%D1%8F%D1%82%D0%BD%D0%B8%D0%BA_%D0%B6%D0%B5%D1%80%D1%82%D0%B2%D0%B0%D0%BC_%D1%82%D0%B5%D1%80%D0%B0%D0%BA%D1%82%D0%B0_%D0%B2_%D0%92%D0%BE%D0%BB%D0%B3%D0%BE%D0%B4%D0%BE%D0%BD%D1%81%D0%BA%D0%B5.jpg/220px-%D0%9F%D0%B0%D0%BC%D1%8F%D1%82%D0%BD%D0%B8%D0%BA_%D0%B6%D0%B5%D1%80%D1%82%D0%B2%D0%B0%D0%BC_%D1%82%D0%B5%D1%80%D0%B0%D0%BA%D1%82%D0%B0_%D0%B2_%D0%92%D0%BE%D0%BB%D0%B3%D0%BE%D0%B4%D0%BE%D0%BD%D1%81%D0%BA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2046" y="2636912"/>
            <a:ext cx="2250434" cy="29971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76056" y="5733256"/>
            <a:ext cx="3726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Памятник жертвам теракта в Волгодонске на городском кладбище №2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3717032"/>
            <a:ext cx="32403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Каждый год 16 сентября к памятному знаку в Волгодонске приходит около тысячи человек, чтобы почтить память погибших.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Знаете ли вы достопримечательности своего города?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G:\фото\Волгодонск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899592" y="1340768"/>
            <a:ext cx="148723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:\фото\Волгодонск\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84784"/>
            <a:ext cx="2117236" cy="17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:\фото\Волгодонск\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23863" y="1700808"/>
            <a:ext cx="182420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:\фото\Волгодонск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084358"/>
            <a:ext cx="1453244" cy="215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G:\фото\Волгодонск\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293096"/>
            <a:ext cx="2545172" cy="204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http://sarkelnovi.do.am/_nw/0/s552228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149080"/>
            <a:ext cx="2150890" cy="1656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Памятник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 tooltip="А.С. Пушкин"/>
              </a:rPr>
              <a:t>А.С. Пушкину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2. Фонтан - скульптурная композиция "Любовь"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3. Памятник атаману Бакланову на Набережной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4. Памятник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первостроителям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5.Храм Христу Спасителю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6. Памятник святым Петру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Февронии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любим тебя, Волгодонск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30722" name="Picture 2" descr="http://im2-tub-ru.yandex.net/i?id=d2ed3430de238227ec9fd239e1a76d16-82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1905000" cy="1428750"/>
          </a:xfrm>
          <a:prstGeom prst="rect">
            <a:avLst/>
          </a:prstGeom>
          <a:noFill/>
        </p:spPr>
      </p:pic>
      <p:pic>
        <p:nvPicPr>
          <p:cNvPr id="30724" name="Picture 4" descr="http://im3-tub-ru.yandex.net/i?id=f96fbfab57e8f2e3fa3dd7c94fa85762-87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916832"/>
            <a:ext cx="2552700" cy="1428750"/>
          </a:xfrm>
          <a:prstGeom prst="rect">
            <a:avLst/>
          </a:prstGeom>
          <a:noFill/>
        </p:spPr>
      </p:pic>
      <p:pic>
        <p:nvPicPr>
          <p:cNvPr id="30726" name="Picture 6" descr="http://im3-tub-ru.yandex.net/i?id=39768bc1dd8f7aa28b7fb7ef91e449fa-13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545382"/>
            <a:ext cx="1944216" cy="2160240"/>
          </a:xfrm>
          <a:prstGeom prst="rect">
            <a:avLst/>
          </a:prstGeom>
          <a:noFill/>
        </p:spPr>
      </p:pic>
      <p:pic>
        <p:nvPicPr>
          <p:cNvPr id="30728" name="Picture 8" descr="http://im3-tub-ru.yandex.net/i?id=5dc00ed465b588ad6fd468e2c7e5b2e0-93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573016"/>
            <a:ext cx="2057400" cy="1428750"/>
          </a:xfrm>
          <a:prstGeom prst="rect">
            <a:avLst/>
          </a:prstGeom>
          <a:noFill/>
        </p:spPr>
      </p:pic>
      <p:pic>
        <p:nvPicPr>
          <p:cNvPr id="30730" name="Picture 10" descr="http://im2-tub-ru.yandex.net/i?id=dd7b925d21662ff9e86181ac4f3b9cfd-97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573016"/>
            <a:ext cx="1905000" cy="1428750"/>
          </a:xfrm>
          <a:prstGeom prst="rect">
            <a:avLst/>
          </a:prstGeom>
          <a:noFill/>
        </p:spPr>
      </p:pic>
      <p:pic>
        <p:nvPicPr>
          <p:cNvPr id="30732" name="Picture 12" descr="http://im1-tub-ru.yandex.net/i?id=727a1adddcdf845e244abf60ba9fc553-50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149080"/>
            <a:ext cx="21431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Моя страна -Российская федерация</a:t>
            </a:r>
            <a:endParaRPr lang="ru-RU" dirty="0"/>
          </a:p>
        </p:txBody>
      </p:sp>
      <p:pic>
        <p:nvPicPr>
          <p:cNvPr id="4" name="Содержимое 3" descr="06bc7af0d5b5eb01988f162730fde1c9_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2408350" cy="34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9oth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1" y="4712224"/>
            <a:ext cx="2376264" cy="1747253"/>
          </a:xfrm>
          <a:prstGeom prst="rect">
            <a:avLst/>
          </a:prstGeom>
        </p:spPr>
      </p:pic>
      <p:pic>
        <p:nvPicPr>
          <p:cNvPr id="6" name="Рисунок 5" descr="img_20065360_3_0[1].jpg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4869131"/>
            <a:ext cx="1581326" cy="1677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icon.jpg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57818" y="4357694"/>
            <a:ext cx="3429024" cy="214311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347864" y="1700808"/>
            <a:ext cx="5040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Так называется наша страна сейчас. Федерация – значит союз, объединение 21-й национальной республики, а также краев и областей. Официальный (государственный) язык на всей территории России – русский.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Глава государства – президент. </a:t>
            </a:r>
            <a:endParaRPr lang="ru-RU" sz="2800" dirty="0"/>
          </a:p>
        </p:txBody>
      </p:sp>
      <p:pic>
        <p:nvPicPr>
          <p:cNvPr id="5" name="Содержимое 4" descr="putin-2-big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47864" y="1700808"/>
            <a:ext cx="1905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907704" y="5373216"/>
            <a:ext cx="6021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Владимир Владимирович Путин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94122"/>
          </a:xfrm>
        </p:spPr>
        <p:txBody>
          <a:bodyPr/>
          <a:lstStyle/>
          <a:p>
            <a:r>
              <a:rPr lang="ru-RU" dirty="0" smtClean="0"/>
              <a:t>Ростовская область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0-tub-ru.yandex.net/i?id=00b63550498fdb83f59201dd5cfefc69-128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92085"/>
            <a:ext cx="1617781" cy="1708923"/>
          </a:xfrm>
          <a:prstGeom prst="rect">
            <a:avLst/>
          </a:prstGeom>
          <a:noFill/>
        </p:spPr>
      </p:pic>
      <p:pic>
        <p:nvPicPr>
          <p:cNvPr id="1028" name="Picture 4" descr="Сайт Донского края - О Донском кра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916832"/>
            <a:ext cx="2232248" cy="1488165"/>
          </a:xfrm>
          <a:prstGeom prst="rect">
            <a:avLst/>
          </a:prstGeom>
          <a:noFill/>
        </p:spPr>
      </p:pic>
      <p:pic>
        <p:nvPicPr>
          <p:cNvPr id="1030" name="Picture 6" descr="Мес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329099"/>
            <a:ext cx="2424271" cy="1818203"/>
          </a:xfrm>
          <a:prstGeom prst="rect">
            <a:avLst/>
          </a:prstGeom>
          <a:noFill/>
        </p:spPr>
      </p:pic>
      <p:pic>
        <p:nvPicPr>
          <p:cNvPr id="1032" name="Picture 8" descr="карта Ростовская област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980728"/>
            <a:ext cx="3600399" cy="3553025"/>
          </a:xfrm>
          <a:prstGeom prst="rect">
            <a:avLst/>
          </a:prstGeom>
          <a:noFill/>
        </p:spPr>
      </p:pic>
      <p:pic>
        <p:nvPicPr>
          <p:cNvPr id="1034" name="Picture 10" descr="http://im3-tub-ru.yandex.net/i?id=8527925dd9d637ffae666754212ca870-37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509120"/>
            <a:ext cx="2016224" cy="1512168"/>
          </a:xfrm>
          <a:prstGeom prst="rect">
            <a:avLst/>
          </a:prstGeom>
          <a:noFill/>
        </p:spPr>
      </p:pic>
      <p:pic>
        <p:nvPicPr>
          <p:cNvPr id="1036" name="Picture 12" descr="http://im0-tub-ru.yandex.net/i?id=877f57e20b5ab4ddb881530639d8a3e4-135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725144"/>
            <a:ext cx="21526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850106"/>
          </a:xfrm>
        </p:spPr>
        <p:txBody>
          <a:bodyPr/>
          <a:lstStyle/>
          <a:p>
            <a:r>
              <a:rPr lang="ru-RU" dirty="0" smtClean="0"/>
              <a:t>Города Ростовской области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im2-tub-ru.yandex.net/i?id=17e55921e3b990623dad05936504e6f8-35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196752"/>
            <a:ext cx="1385731" cy="1039298"/>
          </a:xfrm>
          <a:prstGeom prst="rect">
            <a:avLst/>
          </a:prstGeom>
          <a:noFill/>
        </p:spPr>
      </p:pic>
      <p:pic>
        <p:nvPicPr>
          <p:cNvPr id="23556" name="Picture 4" descr="http://im2-tub-ru.yandex.net/i?id=071420b98c9f6a8727ed096a65bd71a6-39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9" y="4581128"/>
            <a:ext cx="1944216" cy="1465490"/>
          </a:xfrm>
          <a:prstGeom prst="rect">
            <a:avLst/>
          </a:prstGeom>
          <a:noFill/>
        </p:spPr>
      </p:pic>
      <p:pic>
        <p:nvPicPr>
          <p:cNvPr id="23558" name="Picture 6" descr="http://im0-tub-ru.yandex.net/i?id=0ba4ef9fe36c9df9ac30f12daf4934a8-139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365104"/>
            <a:ext cx="1905000" cy="1428750"/>
          </a:xfrm>
          <a:prstGeom prst="rect">
            <a:avLst/>
          </a:prstGeom>
          <a:noFill/>
        </p:spPr>
      </p:pic>
      <p:pic>
        <p:nvPicPr>
          <p:cNvPr id="23560" name="Picture 8" descr="http://im0-tub-ru.yandex.net/i?id=a4916628d8437768faa2d1d594edd6c9-88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852936"/>
            <a:ext cx="2169361" cy="1158021"/>
          </a:xfrm>
          <a:prstGeom prst="rect">
            <a:avLst/>
          </a:prstGeom>
          <a:noFill/>
        </p:spPr>
      </p:pic>
      <p:pic>
        <p:nvPicPr>
          <p:cNvPr id="23562" name="Picture 10" descr="http://im3-tub-ru.yandex.net/i?id=4dec7e3cb8c920494626ffec9172292e-120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636912"/>
            <a:ext cx="1428750" cy="1428750"/>
          </a:xfrm>
          <a:prstGeom prst="rect">
            <a:avLst/>
          </a:prstGeom>
          <a:noFill/>
        </p:spPr>
      </p:pic>
      <p:pic>
        <p:nvPicPr>
          <p:cNvPr id="23564" name="Picture 12" descr="http://im2-tub-ru.yandex.net/i?id=fa6a40c2a94e244139e30c743e409d87-58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190038"/>
            <a:ext cx="2031876" cy="1291447"/>
          </a:xfrm>
          <a:prstGeom prst="rect">
            <a:avLst/>
          </a:prstGeom>
          <a:noFill/>
        </p:spPr>
      </p:pic>
      <p:pic>
        <p:nvPicPr>
          <p:cNvPr id="23566" name="Picture 14" descr="http://im3-tub-ru.yandex.net/i?id=96c7e0c128939da7cf92a178e62921d0-104-144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1196752"/>
            <a:ext cx="1905000" cy="1428750"/>
          </a:xfrm>
          <a:prstGeom prst="rect">
            <a:avLst/>
          </a:prstGeom>
          <a:noFill/>
        </p:spPr>
      </p:pic>
      <p:pic>
        <p:nvPicPr>
          <p:cNvPr id="23568" name="Picture 16" descr="http://im2-tub-ru.yandex.net/i?id=9a6fc8e5656a5646e8dce1d24b2aba72-101-144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1268760"/>
            <a:ext cx="1344150" cy="1008112"/>
          </a:xfrm>
          <a:prstGeom prst="rect">
            <a:avLst/>
          </a:prstGeom>
          <a:noFill/>
        </p:spPr>
      </p:pic>
      <p:pic>
        <p:nvPicPr>
          <p:cNvPr id="23570" name="Picture 18" descr="Цель знакомства: Дружба, общение; Регулярный секс вдвоем; Се…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4221088"/>
            <a:ext cx="1990090" cy="1231368"/>
          </a:xfrm>
          <a:prstGeom prst="rect">
            <a:avLst/>
          </a:prstGeom>
          <a:noFill/>
        </p:spPr>
      </p:pic>
      <p:pic>
        <p:nvPicPr>
          <p:cNvPr id="23572" name="Picture 20" descr="http://im1-tub-ru.yandex.net/i?id=3d2c6c715d418ea623225ca0047dadd3-61-144&amp;n=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7704" y="2708920"/>
            <a:ext cx="1656184" cy="1242138"/>
          </a:xfrm>
          <a:prstGeom prst="rect">
            <a:avLst/>
          </a:prstGeom>
          <a:noFill/>
        </p:spPr>
      </p:pic>
      <p:pic>
        <p:nvPicPr>
          <p:cNvPr id="23574" name="Picture 22" descr="http://im3-tub-ru.yandex.net/i?id=46505d7d1534288b307d70ed266930f2-38-144&amp;n=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84168" y="2564904"/>
            <a:ext cx="1905000" cy="1428750"/>
          </a:xfrm>
          <a:prstGeom prst="rect">
            <a:avLst/>
          </a:prstGeom>
          <a:noFill/>
        </p:spPr>
      </p:pic>
      <p:pic>
        <p:nvPicPr>
          <p:cNvPr id="23576" name="Picture 24" descr="http://im1-tub-ru.yandex.net/i?id=35b1fe407cd1b1e84150f60d31d15b7d-117-144&amp;n=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6296" y="4941168"/>
            <a:ext cx="1520957" cy="1140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Карта Волгодон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7443"/>
            <a:ext cx="8136904" cy="6509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7920880" cy="4032449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Волгодонск – очень молодой город, в нем еще не сменилось трех поколений жителей.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Своим появлением город обязан гигантской советской стройке – рытью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Волгодонского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канала, соединяющего две великие русские реки – Дон и Волгу. Работы были начаты в 1949 году, прибыли тысячи работников, и был организован поселок для их проживания. Рабочий поселок Ново –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Солёновский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предназначенный после строительства для проживания работников, обслуживающих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Цимлянский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гидроузел, и в нем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27 июля 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1950 году началось промышленное возведение многоэтажных домов. Эта дата стала днем основания г. Волгодонска.</a:t>
            </a:r>
          </a:p>
          <a:p>
            <a:endParaRPr lang="ru-RU" dirty="0"/>
          </a:p>
        </p:txBody>
      </p:sp>
      <p:pic>
        <p:nvPicPr>
          <p:cNvPr id="5" name="Содержимое 3" descr="Казаки Цимлянского района на торжественном открытии ГЭС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77072"/>
            <a:ext cx="374441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в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970873"/>
            <a:ext cx="3816424" cy="2638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611560" y="764704"/>
            <a:ext cx="8075240" cy="53614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1955год -1956 гг. Имя Волгодонска снова на страницах центральных газет. Вторая крупная стройка – строительство крупнейшего в Союзе химкомбината по производству синтетических жирозаменителей. </a:t>
            </a:r>
            <a:br>
              <a:rPr lang="ru-RU" sz="2400" b="1" dirty="0" smtClean="0"/>
            </a:br>
            <a:r>
              <a:rPr lang="ru-RU" sz="2400" b="1" dirty="0" smtClean="0"/>
              <a:t>2 ноября 1956 году поселок эксплуатационников получил статус города.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Содержимое 3" descr="Строительство Волгодонского комбината синтетических жирозаме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068960"/>
            <a:ext cx="6743102" cy="336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В </a:t>
            </a:r>
            <a:r>
              <a:rPr lang="ru-RU" sz="2700" b="1" dirty="0" smtClean="0"/>
              <a:t>1974 </a:t>
            </a:r>
            <a:r>
              <a:rPr lang="ru-RU" sz="2700" dirty="0" smtClean="0"/>
              <a:t>году стройка завода тяжелого машиностроения «</a:t>
            </a:r>
            <a:r>
              <a:rPr lang="ru-RU" sz="2700" dirty="0" err="1" smtClean="0"/>
              <a:t>Атоммаш</a:t>
            </a:r>
            <a:r>
              <a:rPr lang="ru-RU" sz="2700" dirty="0" smtClean="0"/>
              <a:t>» была объявлена Всесоюзной ударной комсомольской стройкой. В город Волгодонск начала съезжаться молодежь по комсомольским путевкам, стали прибывать первые отряды.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3" descr="Первая бурая набивная свая под основание будущего корпуса №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36912"/>
            <a:ext cx="6336704" cy="393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410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Моя малая родина- город Волгодонск</vt:lpstr>
      <vt:lpstr>Моя страна -Российская федерация</vt:lpstr>
      <vt:lpstr>Глава государства – президент. </vt:lpstr>
      <vt:lpstr>Ростовская область</vt:lpstr>
      <vt:lpstr>Города Ростовской области</vt:lpstr>
      <vt:lpstr>Слайд 6</vt:lpstr>
      <vt:lpstr>История</vt:lpstr>
      <vt:lpstr>Слайд 8</vt:lpstr>
      <vt:lpstr>    В 1974 году стройка завода тяжелого машиностроения «Атоммаш» была объявлена Всесоюзной ударной комсомольской стройкой. В город Волгодонск начала съезжаться молодежь по комсомольским путевкам, стали прибывать первые отряды.  </vt:lpstr>
      <vt:lpstr>Слайд 10</vt:lpstr>
      <vt:lpstr>  28 октября 1977 года в 14.40 по местному времени состоялось ещё одно эпохальное событие в городе Волгодонске — в торжественной обстановке заложен первый фундаментный блок Ростовской (Волгодонской) атомной электростанции. </vt:lpstr>
      <vt:lpstr>Слайд 12</vt:lpstr>
      <vt:lpstr>Официальные символы </vt:lpstr>
      <vt:lpstr>Фирсов Виктор Александрович</vt:lpstr>
      <vt:lpstr>  16 сентября 1999 года в 5 часов 57 минут в городе произошел мощный взрыв. Это был террористический акт, унесший 19 жизней. Пострадало более сорока многоэтажных домов.  </vt:lpstr>
      <vt:lpstr>Знаете ли вы достопримечательности своего города?</vt:lpstr>
      <vt:lpstr>Ответы</vt:lpstr>
      <vt:lpstr>Мы любим тебя, Волгодонск!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город- Волгодонск</dc:title>
  <dc:creator>Computer</dc:creator>
  <cp:lastModifiedBy>SuperMozg</cp:lastModifiedBy>
  <cp:revision>34</cp:revision>
  <dcterms:created xsi:type="dcterms:W3CDTF">2014-08-29T14:26:27Z</dcterms:created>
  <dcterms:modified xsi:type="dcterms:W3CDTF">2015-12-08T18:24:44Z</dcterms:modified>
</cp:coreProperties>
</file>