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1B3F-F806-4D15-88A7-18B9D5AB7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6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290B-C9D0-4C17-94ED-882CE583A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0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496F6-4137-4545-9D72-B984774DB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7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8A2B-F290-4C9B-A97D-F11A072AD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4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1D79D-82F8-48B7-9D0C-403A3140A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0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E4923-E6B3-473D-B960-37B13E614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A2FF4-C1CE-409D-A765-BFD4172D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3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FBE0-DA56-4E77-9004-53D76F504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5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C6A2-D562-496A-9BC2-FF9500316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19AF2-1501-4635-9E53-FA7A1BFCB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7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FE892-74E7-4382-8D15-73F1CE5EC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2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DD2381-E676-4664-8E47-957D89FB9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b="1" smtClean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43775" y="2276475"/>
            <a:ext cx="1908175" cy="1143000"/>
          </a:xfrm>
        </p:spPr>
        <p:txBody>
          <a:bodyPr/>
          <a:lstStyle/>
          <a:p>
            <a:pPr algn="l" eaLnBrk="1" hangingPunct="1"/>
            <a:r>
              <a:rPr lang="ru-RU" altLang="ru-RU" sz="2400" smtClean="0"/>
              <a:t>Найди на страничке шарфики одинаковой длины. Расскажи, какого они цвета.</a:t>
            </a:r>
          </a:p>
        </p:txBody>
      </p:sp>
      <p:pic>
        <p:nvPicPr>
          <p:cNvPr id="11267" name="Picture 3" descr="Изображение 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5" t="14043" r="2075" b="29788"/>
          <a:stretch>
            <a:fillRect/>
          </a:stretch>
        </p:blipFill>
        <p:spPr bwMode="auto">
          <a:xfrm>
            <a:off x="0" y="0"/>
            <a:ext cx="73088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Изображение 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7" t="87737" r="4626" b="5223"/>
          <a:stretch>
            <a:fillRect/>
          </a:stretch>
        </p:blipFill>
        <p:spPr bwMode="auto">
          <a:xfrm>
            <a:off x="5292725" y="6359525"/>
            <a:ext cx="3851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65938" y="2717800"/>
            <a:ext cx="2098675" cy="1143000"/>
          </a:xfrm>
        </p:spPr>
        <p:txBody>
          <a:bodyPr/>
          <a:lstStyle/>
          <a:p>
            <a:pPr algn="l" eaLnBrk="1" hangingPunct="1"/>
            <a:r>
              <a:rPr lang="ru-RU" altLang="ru-RU" sz="2400" smtClean="0"/>
              <a:t>Расскажи, каких предметов на страничке много, а каких по одному. Какого они цвета? Каких кубиков больше: желтых или зеленых? Каких шариков больше: синих или красных?</a:t>
            </a:r>
          </a:p>
        </p:txBody>
      </p:sp>
      <p:pic>
        <p:nvPicPr>
          <p:cNvPr id="3075" name="Picture 3" descr="Изображение 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12181" r="49234" b="25436"/>
          <a:stretch>
            <a:fillRect/>
          </a:stretch>
        </p:blipFill>
        <p:spPr bwMode="auto">
          <a:xfrm>
            <a:off x="0" y="0"/>
            <a:ext cx="6526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2133600"/>
            <a:ext cx="2411412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Рассмотри картинки. Всем ли лягушкам хватит листочков? Поровну ли лягушек и листочков?</a:t>
            </a:r>
          </a:p>
        </p:txBody>
      </p:sp>
      <p:pic>
        <p:nvPicPr>
          <p:cNvPr id="4099" name="Picture 3" descr="Изображение 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9891" r="48576" b="24146"/>
          <a:stretch>
            <a:fillRect/>
          </a:stretch>
        </p:blipFill>
        <p:spPr bwMode="auto">
          <a:xfrm>
            <a:off x="2455863" y="0"/>
            <a:ext cx="6688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Изображение 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87419" r="50975" b="5963"/>
          <a:stretch>
            <a:fillRect/>
          </a:stretch>
        </p:blipFill>
        <p:spPr bwMode="auto">
          <a:xfrm>
            <a:off x="0" y="6348413"/>
            <a:ext cx="4067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92950" y="2060575"/>
            <a:ext cx="2051050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Покажи сначала самый большой мячик, а потом самый маленький.</a:t>
            </a:r>
          </a:p>
        </p:txBody>
      </p:sp>
      <p:pic>
        <p:nvPicPr>
          <p:cNvPr id="5123" name="Picture 3" descr="Изображение 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5" t="14836" r="4349" b="27419"/>
          <a:stretch>
            <a:fillRect/>
          </a:stretch>
        </p:blipFill>
        <p:spPr bwMode="auto">
          <a:xfrm>
            <a:off x="0" y="0"/>
            <a:ext cx="6877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Изображение 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t="82472" r="6747" b="6000"/>
          <a:stretch>
            <a:fillRect/>
          </a:stretch>
        </p:blipFill>
        <p:spPr bwMode="auto">
          <a:xfrm>
            <a:off x="5003800" y="5924550"/>
            <a:ext cx="4140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141538"/>
            <a:ext cx="2160587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Найди на страничке карандаши одинаковой толщины. Какого цвета тонкие карандаши, а какого цвета толстые.</a:t>
            </a:r>
          </a:p>
        </p:txBody>
      </p:sp>
      <p:pic>
        <p:nvPicPr>
          <p:cNvPr id="6147" name="Picture 3" descr="Изображение 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12839" r="48267" b="27753"/>
          <a:stretch>
            <a:fillRect/>
          </a:stretch>
        </p:blipFill>
        <p:spPr bwMode="auto">
          <a:xfrm>
            <a:off x="2390775" y="0"/>
            <a:ext cx="6753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Изображение 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87068" r="50319" b="5789"/>
          <a:stretch>
            <a:fillRect/>
          </a:stretch>
        </p:blipFill>
        <p:spPr bwMode="auto">
          <a:xfrm>
            <a:off x="0" y="6497638"/>
            <a:ext cx="26638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05575" y="1206500"/>
            <a:ext cx="2530475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Покажи сначала самый низкий дом, а потом самый высокий.</a:t>
            </a:r>
          </a:p>
        </p:txBody>
      </p:sp>
      <p:pic>
        <p:nvPicPr>
          <p:cNvPr id="7171" name="Picture 3" descr="Изображение 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 t="9975" r="4813" b="25771"/>
          <a:stretch>
            <a:fillRect/>
          </a:stretch>
        </p:blipFill>
        <p:spPr bwMode="auto">
          <a:xfrm>
            <a:off x="0" y="0"/>
            <a:ext cx="609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Изображение 0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4" t="84172" r="5840" b="5821"/>
          <a:stretch>
            <a:fillRect/>
          </a:stretch>
        </p:blipFill>
        <p:spPr bwMode="auto">
          <a:xfrm>
            <a:off x="6480175" y="6353175"/>
            <a:ext cx="2663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230688"/>
            <a:ext cx="1908175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Покажи сначала самое толстое бревно, а потом самое тонкое.</a:t>
            </a:r>
          </a:p>
        </p:txBody>
      </p:sp>
      <p:pic>
        <p:nvPicPr>
          <p:cNvPr id="8195" name="Picture 3" descr="Изображение 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10292" r="48045" b="28566"/>
          <a:stretch>
            <a:fillRect/>
          </a:stretch>
        </p:blipFill>
        <p:spPr bwMode="auto">
          <a:xfrm>
            <a:off x="1979613" y="0"/>
            <a:ext cx="7164387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Изображение 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80666" r="50587" b="5600"/>
          <a:stretch>
            <a:fillRect/>
          </a:stretch>
        </p:blipFill>
        <p:spPr bwMode="auto">
          <a:xfrm>
            <a:off x="0" y="0"/>
            <a:ext cx="47879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81838" y="2070100"/>
            <a:ext cx="2243137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Найди на страничке цветы одинаковой высоты. Какого цвета высокие цветы, а какого низкие?</a:t>
            </a:r>
          </a:p>
        </p:txBody>
      </p:sp>
      <p:pic>
        <p:nvPicPr>
          <p:cNvPr id="9219" name="Picture 3" descr="Изображение 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2" t="10292" r="1173" b="29625"/>
          <a:stretch>
            <a:fillRect/>
          </a:stretch>
        </p:blipFill>
        <p:spPr bwMode="auto">
          <a:xfrm>
            <a:off x="0" y="0"/>
            <a:ext cx="701992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Изображение 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7" t="85811" r="4973" b="5600"/>
          <a:stretch>
            <a:fillRect/>
          </a:stretch>
        </p:blipFill>
        <p:spPr bwMode="auto">
          <a:xfrm>
            <a:off x="5219700" y="6224588"/>
            <a:ext cx="39243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Изображение 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t="12302" r="49117" b="28047"/>
          <a:stretch>
            <a:fillRect/>
          </a:stretch>
        </p:blipFill>
        <p:spPr bwMode="auto">
          <a:xfrm>
            <a:off x="2486025" y="0"/>
            <a:ext cx="665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Изображение 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88432" r="50603" b="5223"/>
          <a:stretch>
            <a:fillRect/>
          </a:stretch>
        </p:blipFill>
        <p:spPr bwMode="auto">
          <a:xfrm>
            <a:off x="0" y="0"/>
            <a:ext cx="39243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3284538"/>
            <a:ext cx="2962275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Как называются эти фигуры? Назови каждую из них. Расскажи, какого они цвета.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144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Оформление по умолчанию</vt:lpstr>
      <vt:lpstr>Математика</vt:lpstr>
      <vt:lpstr>Расскажи, каких предметов на страничке много, а каких по одному. Какого они цвета? Каких кубиков больше: желтых или зеленых? Каких шариков больше: синих или красных?</vt:lpstr>
      <vt:lpstr>Рассмотри картинки. Всем ли лягушкам хватит листочков? Поровну ли лягушек и листочков?</vt:lpstr>
      <vt:lpstr>Покажи сначала самый большой мячик, а потом самый маленький.</vt:lpstr>
      <vt:lpstr>Найди на страничке карандаши одинаковой толщины. Какого цвета тонкие карандаши, а какого цвета толстые.</vt:lpstr>
      <vt:lpstr>Покажи сначала самый низкий дом, а потом самый высокий.</vt:lpstr>
      <vt:lpstr>Покажи сначала самое толстое бревно, а потом самое тонкое.</vt:lpstr>
      <vt:lpstr>Найди на страничке цветы одинаковой высоты. Какого цвета высокие цветы, а какого низкие?</vt:lpstr>
      <vt:lpstr>Как называются эти фигуры? Назови каждую из них. Расскажи, какого они цвета.</vt:lpstr>
      <vt:lpstr>Найди на страничке шарфики одинаковой длины. Расскажи, какого они цвета.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</dc:title>
  <dc:creator>Директор</dc:creator>
  <cp:lastModifiedBy>ПК</cp:lastModifiedBy>
  <cp:revision>13</cp:revision>
  <dcterms:created xsi:type="dcterms:W3CDTF">2009-11-27T02:50:15Z</dcterms:created>
  <dcterms:modified xsi:type="dcterms:W3CDTF">2020-04-29T13:56:01Z</dcterms:modified>
</cp:coreProperties>
</file>