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4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F2132-7AAC-4BD8-AEAA-6DE44D8E0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5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0661-DE35-44AE-979D-03B4B9C98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3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9E430-5701-46C4-8EDC-DC4024361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0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2D4E-8956-40A2-940D-1F5451669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E837-415A-49F2-8993-D9DBD7599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6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25B8-A411-4651-A4A4-EBBEB7E2C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4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0DED-DBBF-4FE4-9D29-3DDA17362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1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7CEB-D04B-4F9B-994D-C8B45FDF5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9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7F1-B8B4-4AA3-A83B-6E818DFC6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9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F8FA-24FE-4560-B86D-8D293304C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8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8EA90-971D-446D-8247-394EEC94A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7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24CAF3-5649-4ED9-87C5-AB763892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Память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5" name="Picture 3" descr="Изображение 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1172" r="52094" b="78349"/>
          <a:stretch>
            <a:fillRect/>
          </a:stretch>
        </p:blipFill>
        <p:spPr bwMode="auto">
          <a:xfrm>
            <a:off x="611188" y="2420938"/>
            <a:ext cx="79216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Изображение 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5" t="19763" r="5148" b="29941"/>
          <a:stretch>
            <a:fillRect/>
          </a:stretch>
        </p:blipFill>
        <p:spPr bwMode="auto">
          <a:xfrm>
            <a:off x="0" y="0"/>
            <a:ext cx="7451725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538" y="2924175"/>
            <a:ext cx="2411412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Рассмотри картинку. Назови предметы и постарайся их запомнить.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082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Назови предметы, которые ты видел на предыдущем слайде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Изображение 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8812" r="50587" b="27794"/>
          <a:stretch>
            <a:fillRect/>
          </a:stretch>
        </p:blipFill>
        <p:spPr bwMode="auto">
          <a:xfrm>
            <a:off x="468313" y="0"/>
            <a:ext cx="6099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840538" y="2924175"/>
            <a:ext cx="241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tx2"/>
                </a:solidFill>
              </a:rPr>
              <a:t>Рассмотри картинку. Что держит каждый из зверят? Расскажи и постарайся запомнить.</a:t>
            </a:r>
          </a:p>
        </p:txBody>
      </p:sp>
      <p:pic>
        <p:nvPicPr>
          <p:cNvPr id="6148" name="Picture 5" descr="Изображение 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82765" r="50587" b="6638"/>
          <a:stretch>
            <a:fillRect/>
          </a:stretch>
        </p:blipFill>
        <p:spPr bwMode="auto">
          <a:xfrm>
            <a:off x="5940425" y="6256338"/>
            <a:ext cx="32035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Изображение 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8" t="10641" r="562" b="23428"/>
          <a:stretch>
            <a:fillRect/>
          </a:stretch>
        </p:blipFill>
        <p:spPr bwMode="auto">
          <a:xfrm>
            <a:off x="53975" y="0"/>
            <a:ext cx="631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Изображение 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0" t="86218" r="5074" b="4968"/>
          <a:stretch>
            <a:fillRect/>
          </a:stretch>
        </p:blipFill>
        <p:spPr bwMode="auto">
          <a:xfrm>
            <a:off x="5580063" y="6281738"/>
            <a:ext cx="35639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588125" y="2924175"/>
            <a:ext cx="2411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tx2"/>
                </a:solidFill>
              </a:rPr>
              <a:t>Зверята потеряли свои вещи. Вспомни, что было у каждого из них. Покажи и назови.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Изображение 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9378" r="47096" b="24219"/>
          <a:stretch>
            <a:fillRect/>
          </a:stretch>
        </p:blipFill>
        <p:spPr bwMode="auto">
          <a:xfrm>
            <a:off x="3348038" y="0"/>
            <a:ext cx="5630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Изображение 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85709" r="47096" b="4947"/>
          <a:stretch>
            <a:fillRect/>
          </a:stretch>
        </p:blipFill>
        <p:spPr bwMode="auto">
          <a:xfrm>
            <a:off x="0" y="6197600"/>
            <a:ext cx="38512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31800" y="2214563"/>
            <a:ext cx="2411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tx2"/>
                </a:solidFill>
              </a:rPr>
              <a:t>Вспомни героев сказки «Колобок». Кого встретил колобок сначала, а кого потом?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Изображение 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14050" r="3374" b="23599"/>
          <a:stretch>
            <a:fillRect/>
          </a:stretch>
        </p:blipFill>
        <p:spPr bwMode="auto">
          <a:xfrm>
            <a:off x="-12700" y="0"/>
            <a:ext cx="6169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6156325" y="1916113"/>
            <a:ext cx="2808288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tx2"/>
                </a:solidFill>
              </a:rPr>
              <a:t>Рассмотри картинку. Расскажи, что на ней нарисовано, постарайся все запомнить.</a:t>
            </a:r>
          </a:p>
        </p:txBody>
      </p:sp>
      <p:pic>
        <p:nvPicPr>
          <p:cNvPr id="9220" name="Picture 6" descr="Изображение 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87289" r="5681" b="3366"/>
          <a:stretch>
            <a:fillRect/>
          </a:stretch>
        </p:blipFill>
        <p:spPr bwMode="auto">
          <a:xfrm>
            <a:off x="5867400" y="6280150"/>
            <a:ext cx="3276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715000"/>
            <a:ext cx="6443662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Постарайся вспомнить, что изменилось на картинке.</a:t>
            </a:r>
          </a:p>
        </p:txBody>
      </p:sp>
      <p:pic>
        <p:nvPicPr>
          <p:cNvPr id="10243" name="Picture 3" descr="Изображение 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19806" r="50545" b="32997"/>
          <a:stretch>
            <a:fillRect/>
          </a:stretch>
        </p:blipFill>
        <p:spPr bwMode="auto">
          <a:xfrm>
            <a:off x="1081088" y="-9525"/>
            <a:ext cx="72358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Изображение 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83752" r="50545" b="5573"/>
          <a:stretch>
            <a:fillRect/>
          </a:stretch>
        </p:blipFill>
        <p:spPr bwMode="auto">
          <a:xfrm>
            <a:off x="5292725" y="6146800"/>
            <a:ext cx="38512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89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Оформление по умолчанию</vt:lpstr>
      <vt:lpstr>Память</vt:lpstr>
      <vt:lpstr>Презентация PowerPoint</vt:lpstr>
      <vt:lpstr>Рассмотри картинку. Назови предметы и постарайся их запомнить.</vt:lpstr>
      <vt:lpstr>Назови предметы, которые ты видел на предыдущем слайде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Постарайся вспомнить, что изменилось на картинке.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Память</dc:title>
  <dc:creator>Директор</dc:creator>
  <cp:lastModifiedBy>ПК</cp:lastModifiedBy>
  <cp:revision>10</cp:revision>
  <dcterms:created xsi:type="dcterms:W3CDTF">2009-11-25T08:29:50Z</dcterms:created>
  <dcterms:modified xsi:type="dcterms:W3CDTF">2020-04-22T14:25:24Z</dcterms:modified>
</cp:coreProperties>
</file>